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8" r:id="rId2"/>
  </p:sldIdLst>
  <p:sldSz cx="12192000" cy="18000663"/>
  <p:notesSz cx="6797675" cy="99266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中等深淺樣式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0" autoAdjust="0"/>
    <p:restoredTop sz="94660"/>
  </p:normalViewPr>
  <p:slideViewPr>
    <p:cSldViewPr snapToGrid="0">
      <p:cViewPr varScale="1">
        <p:scale>
          <a:sx n="43" d="100"/>
          <a:sy n="43" d="100"/>
        </p:scale>
        <p:origin x="313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945943"/>
            <a:ext cx="10363200" cy="6266897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9454516"/>
            <a:ext cx="9144000" cy="4345992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78CB-385C-4FCF-B4EE-DC205EB7C532}" type="datetimeFigureOut">
              <a:rPr lang="zh-TW" altLang="en-US" smtClean="0"/>
              <a:t>2024/11/22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3488E-6545-4082-B2B7-6B064663A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831687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78CB-385C-4FCF-B4EE-DC205EB7C532}" type="datetimeFigureOut">
              <a:rPr lang="zh-TW" altLang="en-US" smtClean="0"/>
              <a:t>2024/11/22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3488E-6545-4082-B2B7-6B064663A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869492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487671"/>
            <a:ext cx="10515600" cy="7487774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2046282"/>
            <a:ext cx="10515600" cy="3937644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78CB-385C-4FCF-B4EE-DC205EB7C532}" type="datetimeFigureOut">
              <a:rPr lang="zh-TW" altLang="en-US" smtClean="0"/>
              <a:t>2024/11/22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3488E-6545-4082-B2B7-6B064663A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3268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791843"/>
            <a:ext cx="5181600" cy="11421255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791843"/>
            <a:ext cx="5181600" cy="11421255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78CB-385C-4FCF-B4EE-DC205EB7C532}" type="datetimeFigureOut">
              <a:rPr lang="zh-TW" altLang="en-US" smtClean="0"/>
              <a:t>2024/11/22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3488E-6545-4082-B2B7-6B064663A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570981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958373"/>
            <a:ext cx="10515600" cy="3479296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4412664"/>
            <a:ext cx="5157787" cy="2162578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6575242"/>
            <a:ext cx="5157787" cy="9671191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4412664"/>
            <a:ext cx="5183188" cy="2162578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6575242"/>
            <a:ext cx="5183188" cy="9671191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78CB-385C-4FCF-B4EE-DC205EB7C532}" type="datetimeFigureOut">
              <a:rPr lang="zh-TW" altLang="en-US" smtClean="0"/>
              <a:t>2024/11/22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3488E-6545-4082-B2B7-6B064663A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8690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78CB-385C-4FCF-B4EE-DC205EB7C532}" type="datetimeFigureOut">
              <a:rPr lang="zh-TW" altLang="en-US" smtClean="0"/>
              <a:t>2024/11/22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3488E-6545-4082-B2B7-6B064663A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9124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78CB-385C-4FCF-B4EE-DC205EB7C532}" type="datetimeFigureOut">
              <a:rPr lang="zh-TW" altLang="en-US" smtClean="0"/>
              <a:t>2024/11/22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3488E-6545-4082-B2B7-6B064663A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717975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200044"/>
            <a:ext cx="3932237" cy="4200155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591766"/>
            <a:ext cx="6172200" cy="12792138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400199"/>
            <a:ext cx="3932237" cy="10004536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78CB-385C-4FCF-B4EE-DC205EB7C532}" type="datetimeFigureOut">
              <a:rPr lang="zh-TW" altLang="en-US" smtClean="0"/>
              <a:t>2024/11/22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3488E-6545-4082-B2B7-6B064663A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49518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200044"/>
            <a:ext cx="3932237" cy="4200155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591766"/>
            <a:ext cx="6172200" cy="12792138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400199"/>
            <a:ext cx="3932237" cy="10004536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78CB-385C-4FCF-B4EE-DC205EB7C532}" type="datetimeFigureOut">
              <a:rPr lang="zh-TW" altLang="en-US" smtClean="0"/>
              <a:t>2024/11/22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3488E-6545-4082-B2B7-6B064663A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948015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78CB-385C-4FCF-B4EE-DC205EB7C532}" type="datetimeFigureOut">
              <a:rPr lang="zh-TW" altLang="en-US" smtClean="0"/>
              <a:t>2024/11/22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3488E-6545-4082-B2B7-6B064663A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228641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958369"/>
            <a:ext cx="2628900" cy="1525473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958369"/>
            <a:ext cx="7734300" cy="15254730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78CB-385C-4FCF-B4EE-DC205EB7C532}" type="datetimeFigureOut">
              <a:rPr lang="zh-TW" altLang="en-US" smtClean="0"/>
              <a:t>2024/11/22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3488E-6545-4082-B2B7-6B064663A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540370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958373"/>
            <a:ext cx="10515600" cy="34792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791843"/>
            <a:ext cx="10515600" cy="114212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6683952"/>
            <a:ext cx="2743200" cy="95836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4078CB-385C-4FCF-B4EE-DC205EB7C532}" type="datetimeFigureOut">
              <a:rPr lang="zh-TW" altLang="en-US" smtClean="0"/>
              <a:t>2024/11/22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6683952"/>
            <a:ext cx="4114800" cy="95836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6683952"/>
            <a:ext cx="2743200" cy="95836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83488E-6545-4082-B2B7-6B064663A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53211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363" y="653133"/>
            <a:ext cx="2048478" cy="2120083"/>
          </a:xfrm>
          <a:prstGeom prst="rect">
            <a:avLst/>
          </a:prstGeom>
        </p:spPr>
      </p:pic>
      <p:sp>
        <p:nvSpPr>
          <p:cNvPr id="2" name="文字方塊 1"/>
          <p:cNvSpPr txBox="1"/>
          <p:nvPr/>
        </p:nvSpPr>
        <p:spPr>
          <a:xfrm>
            <a:off x="2842371" y="897788"/>
            <a:ext cx="695575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國立嘉義大學動物科學系</a:t>
            </a:r>
            <a:endParaRPr lang="en-US" altLang="zh-TW" sz="4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大學部課程架構圖</a:t>
            </a:r>
          </a:p>
        </p:txBody>
      </p:sp>
      <p:sp>
        <p:nvSpPr>
          <p:cNvPr id="5" name="圓角矩形 4"/>
          <p:cNvSpPr/>
          <p:nvPr/>
        </p:nvSpPr>
        <p:spPr>
          <a:xfrm>
            <a:off x="433424" y="2833031"/>
            <a:ext cx="2497873" cy="249787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基礎及核心課程</a:t>
            </a:r>
          </a:p>
        </p:txBody>
      </p:sp>
      <p:sp>
        <p:nvSpPr>
          <p:cNvPr id="10" name="圓角矩形 9"/>
          <p:cNvSpPr/>
          <p:nvPr/>
        </p:nvSpPr>
        <p:spPr>
          <a:xfrm>
            <a:off x="477989" y="7582826"/>
            <a:ext cx="4692987" cy="102591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動物生產課程</a:t>
            </a:r>
          </a:p>
        </p:txBody>
      </p:sp>
      <p:sp>
        <p:nvSpPr>
          <p:cNvPr id="11" name="圓角矩形 10"/>
          <p:cNvSpPr/>
          <p:nvPr/>
        </p:nvSpPr>
        <p:spPr>
          <a:xfrm>
            <a:off x="6846849" y="7582822"/>
            <a:ext cx="4572000" cy="10259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動物應用課程</a:t>
            </a:r>
          </a:p>
        </p:txBody>
      </p:sp>
      <p:sp>
        <p:nvSpPr>
          <p:cNvPr id="13" name="文字方塊 12"/>
          <p:cNvSpPr txBox="1"/>
          <p:nvPr/>
        </p:nvSpPr>
        <p:spPr>
          <a:xfrm>
            <a:off x="2931297" y="2919855"/>
            <a:ext cx="9089717" cy="2677656"/>
          </a:xfrm>
          <a:prstGeom prst="rect">
            <a:avLst/>
          </a:prstGeom>
          <a:noFill/>
          <a:ln>
            <a:solidFill>
              <a:schemeClr val="accent4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動物學、普通化學及實習、生物統計學、動物場實習、牧場實務實習、生物化學及實習、動物解剖生理學與實習、</a:t>
            </a:r>
            <a:r>
              <a:rPr lang="zh-TW" altLang="en-US" sz="2800">
                <a:latin typeface="標楷體" panose="03000509000000000000" pitchFamily="65" charset="-120"/>
                <a:ea typeface="標楷體" panose="03000509000000000000" pitchFamily="65" charset="-120"/>
              </a:rPr>
              <a:t>動物營養學、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遺傳學、動物育種學、動物繁殖學與實習、反芻動物學與實習、豬學與實習、乳類產品加工學與實習、肉類產品加工學與實習、動物產品產銷及經營學、禽學與實習</a:t>
            </a:r>
            <a:endParaRPr lang="zh-TW" altLang="en-US" sz="2800" dirty="0"/>
          </a:p>
        </p:txBody>
      </p:sp>
      <p:sp>
        <p:nvSpPr>
          <p:cNvPr id="14" name="文字方塊 13"/>
          <p:cNvSpPr txBox="1"/>
          <p:nvPr/>
        </p:nvSpPr>
        <p:spPr>
          <a:xfrm>
            <a:off x="4784157" y="5619763"/>
            <a:ext cx="2441694" cy="76944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zh-TW" altLang="en-US" sz="4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兩大領域</a:t>
            </a:r>
          </a:p>
        </p:txBody>
      </p:sp>
      <p:sp>
        <p:nvSpPr>
          <p:cNvPr id="15" name="右大括弧 14"/>
          <p:cNvSpPr/>
          <p:nvPr/>
        </p:nvSpPr>
        <p:spPr>
          <a:xfrm rot="16200000">
            <a:off x="5281137" y="4217683"/>
            <a:ext cx="1376029" cy="5842298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文字方塊 15"/>
          <p:cNvSpPr txBox="1"/>
          <p:nvPr/>
        </p:nvSpPr>
        <p:spPr>
          <a:xfrm flipH="1">
            <a:off x="1348331" y="8965574"/>
            <a:ext cx="3631763" cy="8495112"/>
          </a:xfrm>
          <a:prstGeom prst="rect">
            <a:avLst/>
          </a:prstGeom>
          <a:noFill/>
          <a:ln>
            <a:noFill/>
          </a:ln>
        </p:spPr>
        <p:txBody>
          <a:bodyPr vert="eaVert" wrap="square" rtlCol="0">
            <a:spAutoFit/>
          </a:bodyPr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動物行為學、飼料作物學、飼料營養分析及實習、胚胎學、家禽生理學、飼料原料與配製、內分泌學、細胞生物學、肉牛學、鹿學、飼料添加物、羊學、兔學、動物生殖技術</a:t>
            </a:r>
            <a:r>
              <a:rPr lang="zh-TW" altLang="en-US" sz="3200">
                <a:latin typeface="標楷體" panose="03000509000000000000" pitchFamily="65" charset="-120"/>
                <a:ea typeface="標楷體" panose="03000509000000000000" pitchFamily="65" charset="-120"/>
              </a:rPr>
              <a:t>學、動物生理生化、動物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保健、維生素與礦物質、酵素與保健、動物生態與保育、實務專題研究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生產組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、專題討論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生產組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                </a:t>
            </a:r>
          </a:p>
        </p:txBody>
      </p:sp>
      <p:sp>
        <p:nvSpPr>
          <p:cNvPr id="18" name="文字方塊 17"/>
          <p:cNvSpPr txBox="1"/>
          <p:nvPr/>
        </p:nvSpPr>
        <p:spPr>
          <a:xfrm flipH="1">
            <a:off x="7208665" y="8965574"/>
            <a:ext cx="4124206" cy="8165933"/>
          </a:xfrm>
          <a:prstGeom prst="rect">
            <a:avLst/>
          </a:prstGeom>
          <a:noFill/>
          <a:ln>
            <a:noFill/>
          </a:ln>
        </p:spPr>
        <p:txBody>
          <a:bodyPr vert="eaVert" wrap="square" rtlCol="0">
            <a:spAutoFit/>
          </a:bodyPr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伴侶動物、動物科學與生活、動物產品原料學、寵物行為與心理、動物科技與新知、蛋品加工學及實習、動物副產品利用學、動物產品安全管理系統、禽類產品加工學、肉品處理理論與實務、動物產品化學與檢驗、代謝生化學、泌乳生理學、動物產品化學與檢驗、酵素與保健、機能性動物產品、實務專題研究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利用組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) 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、專題討論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利用組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5413107" y="8965574"/>
            <a:ext cx="1169551" cy="852276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鸚鵡學、有機化學、實用犬貓生理學、飼料製造學、動物生物技術、專業實習、營養免疫學</a:t>
            </a:r>
            <a:endParaRPr lang="zh-TW" altLang="en-US" sz="3200" dirty="0"/>
          </a:p>
        </p:txBody>
      </p:sp>
      <p:sp>
        <p:nvSpPr>
          <p:cNvPr id="9" name="圓角矩形 8"/>
          <p:cNvSpPr/>
          <p:nvPr/>
        </p:nvSpPr>
        <p:spPr>
          <a:xfrm>
            <a:off x="1066799" y="8670355"/>
            <a:ext cx="5780049" cy="8817983"/>
          </a:xfrm>
          <a:prstGeom prst="round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圓角矩形 11"/>
          <p:cNvSpPr/>
          <p:nvPr/>
        </p:nvSpPr>
        <p:spPr>
          <a:xfrm>
            <a:off x="5170976" y="8670355"/>
            <a:ext cx="6498509" cy="8817983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802096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557</TotalTime>
  <Words>307</Words>
  <Application>Microsoft Office PowerPoint</Application>
  <PresentationFormat>自訂</PresentationFormat>
  <Paragraphs>10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6" baseType="lpstr">
      <vt:lpstr>標楷體</vt:lpstr>
      <vt:lpstr>Arial</vt:lpstr>
      <vt:lpstr>Calibri</vt:lpstr>
      <vt:lpstr>Calibri Light</vt:lpstr>
      <vt:lpstr>Office 佈景主題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47</cp:revision>
  <cp:lastPrinted>2020-11-16T02:55:55Z</cp:lastPrinted>
  <dcterms:created xsi:type="dcterms:W3CDTF">2020-10-22T06:27:16Z</dcterms:created>
  <dcterms:modified xsi:type="dcterms:W3CDTF">2024-11-22T07:46:01Z</dcterms:modified>
</cp:coreProperties>
</file>