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4" r:id="rId2"/>
  </p:sldIdLst>
  <p:sldSz cx="12192000" cy="1800066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43" d="100"/>
          <a:sy n="43" d="100"/>
        </p:scale>
        <p:origin x="31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945943"/>
            <a:ext cx="10363200" cy="626689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454516"/>
            <a:ext cx="9144000" cy="4345992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3168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6949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487671"/>
            <a:ext cx="10515600" cy="7487774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2046282"/>
            <a:ext cx="10515600" cy="3937644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32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791843"/>
            <a:ext cx="5181600" cy="1142125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791843"/>
            <a:ext cx="5181600" cy="1142125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7098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58373"/>
            <a:ext cx="10515600" cy="347929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4412664"/>
            <a:ext cx="5157787" cy="216257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6575242"/>
            <a:ext cx="5157787" cy="967119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4412664"/>
            <a:ext cx="5183188" cy="216257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6575242"/>
            <a:ext cx="5183188" cy="967119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69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2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1797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00044"/>
            <a:ext cx="3932237" cy="4200155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591766"/>
            <a:ext cx="6172200" cy="12792138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400199"/>
            <a:ext cx="3932237" cy="10004536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951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00044"/>
            <a:ext cx="3932237" cy="4200155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591766"/>
            <a:ext cx="6172200" cy="12792138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400199"/>
            <a:ext cx="3932237" cy="10004536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4801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2864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958369"/>
            <a:ext cx="2628900" cy="152547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958369"/>
            <a:ext cx="7734300" cy="1525473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403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958373"/>
            <a:ext cx="10515600" cy="3479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791843"/>
            <a:ext cx="10515600" cy="11421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6683952"/>
            <a:ext cx="27432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6683952"/>
            <a:ext cx="41148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6683952"/>
            <a:ext cx="27432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211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63" y="653133"/>
            <a:ext cx="2048478" cy="212008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842371" y="897788"/>
            <a:ext cx="69557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國立嘉義大學動物科學系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碩士班課程架構圖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128630" y="2833031"/>
            <a:ext cx="2497873" cy="1471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專業必修</a:t>
            </a:r>
            <a:endParaRPr lang="en-US" altLang="zh-TW" sz="32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1170099" y="6943423"/>
            <a:ext cx="4692987" cy="10259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動物生產課程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6582658" y="6894509"/>
            <a:ext cx="4572000" cy="10259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動物應用課程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2691816" y="2919855"/>
            <a:ext cx="8977669" cy="1323439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(Ⅰ)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(Ⅱ)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(Ⅲ)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(Ⅳ)</a:t>
            </a:r>
          </a:p>
          <a:p>
            <a:pPr algn="just"/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碩士論文 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endParaRPr lang="zh-TW" altLang="en-US" sz="28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697071" y="4572336"/>
            <a:ext cx="2441694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兩大領域</a:t>
            </a:r>
          </a:p>
        </p:txBody>
      </p:sp>
      <p:sp>
        <p:nvSpPr>
          <p:cNvPr id="15" name="右大括弧 14"/>
          <p:cNvSpPr/>
          <p:nvPr/>
        </p:nvSpPr>
        <p:spPr>
          <a:xfrm rot="16200000">
            <a:off x="5229904" y="3285345"/>
            <a:ext cx="1376029" cy="584229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 flipH="1">
            <a:off x="1840773" y="8965574"/>
            <a:ext cx="3139321" cy="8495112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高等禽學、高等飼料原料與配製、高等動物營養學、高等動物繁殖生理、高等營養生化實驗法、高等維生素與礦物質、高等反芻動物學、高等胚胎學、動物生理代謝與調節、動物族群遺傳學、高等豬學、高等乳牛學、動物試驗設計學           </a:t>
            </a:r>
          </a:p>
        </p:txBody>
      </p:sp>
      <p:sp>
        <p:nvSpPr>
          <p:cNvPr id="18" name="文字方塊 17"/>
          <p:cNvSpPr txBox="1"/>
          <p:nvPr/>
        </p:nvSpPr>
        <p:spPr>
          <a:xfrm flipH="1">
            <a:off x="7208665" y="8965574"/>
            <a:ext cx="4124206" cy="8165933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高等肉品製造學、高等乳品製造學、肉品生化、高等動物產品化學、高等蛋品利用、高等動物產品化學、高等禽類產品加工學、臺灣畜禽產品肉品產業實務問題探討、蛋品加工技術、肉品生產鏈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HACCP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、高等機能性動物產品、高等動物副產品利用、應用分子遺傳學</a:t>
            </a:r>
          </a:p>
          <a:p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905550" y="8965574"/>
            <a:ext cx="677108" cy="85227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高等生物技術、試驗資料分析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1066799" y="8670355"/>
            <a:ext cx="5780049" cy="881798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5508171" y="8670355"/>
            <a:ext cx="6161314" cy="881798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9534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452</TotalTime>
  <Words>168</Words>
  <Application>Microsoft Office PowerPoint</Application>
  <PresentationFormat>自訂</PresentationFormat>
  <Paragraphs>12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45</cp:revision>
  <cp:lastPrinted>2020-11-16T02:55:55Z</cp:lastPrinted>
  <dcterms:created xsi:type="dcterms:W3CDTF">2020-10-22T06:27:16Z</dcterms:created>
  <dcterms:modified xsi:type="dcterms:W3CDTF">2024-11-06T08:12:10Z</dcterms:modified>
</cp:coreProperties>
</file>