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</p:sldIdLst>
  <p:sldSz cx="6840538" cy="7199313"/>
  <p:notesSz cx="6858000" cy="9144000"/>
  <p:defaultTextStyle>
    <a:defPPr>
      <a:defRPr lang="zh-TW"/>
    </a:defPPr>
    <a:lvl1pPr marL="0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6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3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89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85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82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79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75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72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1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29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041" y="1178222"/>
            <a:ext cx="5814457" cy="2506427"/>
          </a:xfrm>
        </p:spPr>
        <p:txBody>
          <a:bodyPr anchor="b"/>
          <a:lstStyle>
            <a:lvl1pPr algn="ctr">
              <a:defRPr sz="448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5067" y="3781306"/>
            <a:ext cx="5130404" cy="1738167"/>
          </a:xfrm>
        </p:spPr>
        <p:txBody>
          <a:bodyPr/>
          <a:lstStyle>
            <a:lvl1pPr marL="0" indent="0" algn="ctr">
              <a:buNone/>
              <a:defRPr sz="1795"/>
            </a:lvl1pPr>
            <a:lvl2pPr marL="342031" indent="0" algn="ctr">
              <a:buNone/>
              <a:defRPr sz="1496"/>
            </a:lvl2pPr>
            <a:lvl3pPr marL="684063" indent="0" algn="ctr">
              <a:buNone/>
              <a:defRPr sz="1347"/>
            </a:lvl3pPr>
            <a:lvl4pPr marL="1026094" indent="0" algn="ctr">
              <a:buNone/>
              <a:defRPr sz="1197"/>
            </a:lvl4pPr>
            <a:lvl5pPr marL="1368125" indent="0" algn="ctr">
              <a:buNone/>
              <a:defRPr sz="1197"/>
            </a:lvl5pPr>
            <a:lvl6pPr marL="1710157" indent="0" algn="ctr">
              <a:buNone/>
              <a:defRPr sz="1197"/>
            </a:lvl6pPr>
            <a:lvl7pPr marL="2052188" indent="0" algn="ctr">
              <a:buNone/>
              <a:defRPr sz="1197"/>
            </a:lvl7pPr>
            <a:lvl8pPr marL="2394219" indent="0" algn="ctr">
              <a:buNone/>
              <a:defRPr sz="1197"/>
            </a:lvl8pPr>
            <a:lvl9pPr marL="2736251" indent="0" algn="ctr">
              <a:buNone/>
              <a:defRPr sz="1197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769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4819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1794831"/>
            <a:ext cx="5899964" cy="2994714"/>
          </a:xfrm>
        </p:spPr>
        <p:txBody>
          <a:bodyPr anchor="b"/>
          <a:lstStyle>
            <a:lvl1pPr>
              <a:defRPr sz="448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6725" y="4817876"/>
            <a:ext cx="5899964" cy="1574849"/>
          </a:xfrm>
        </p:spPr>
        <p:txBody>
          <a:bodyPr/>
          <a:lstStyle>
            <a:lvl1pPr marL="0" indent="0">
              <a:buNone/>
              <a:defRPr sz="1795">
                <a:solidFill>
                  <a:schemeClr val="tx1"/>
                </a:solidFill>
              </a:defRPr>
            </a:lvl1pPr>
            <a:lvl2pPr marL="342031" indent="0">
              <a:buNone/>
              <a:defRPr sz="1496">
                <a:solidFill>
                  <a:schemeClr val="tx1">
                    <a:tint val="75000"/>
                  </a:schemeClr>
                </a:solidFill>
              </a:defRPr>
            </a:lvl2pPr>
            <a:lvl3pPr marL="684063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3pPr>
            <a:lvl4pPr marL="1026094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4pPr>
            <a:lvl5pPr marL="1368125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5pPr>
            <a:lvl6pPr marL="1710157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6pPr>
            <a:lvl7pPr marL="2052188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7pPr>
            <a:lvl8pPr marL="2394219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8pPr>
            <a:lvl9pPr marL="2736251" indent="0">
              <a:buNone/>
              <a:defRPr sz="11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4582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0287" y="1916484"/>
            <a:ext cx="2907229" cy="45678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63022" y="1916484"/>
            <a:ext cx="2907229" cy="45678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457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383299"/>
            <a:ext cx="5899964" cy="139153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179" y="1764832"/>
            <a:ext cx="2893868" cy="864917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031" indent="0">
              <a:buNone/>
              <a:defRPr sz="1496" b="1"/>
            </a:lvl2pPr>
            <a:lvl3pPr marL="684063" indent="0">
              <a:buNone/>
              <a:defRPr sz="1347" b="1"/>
            </a:lvl3pPr>
            <a:lvl4pPr marL="1026094" indent="0">
              <a:buNone/>
              <a:defRPr sz="1197" b="1"/>
            </a:lvl4pPr>
            <a:lvl5pPr marL="1368125" indent="0">
              <a:buNone/>
              <a:defRPr sz="1197" b="1"/>
            </a:lvl5pPr>
            <a:lvl6pPr marL="1710157" indent="0">
              <a:buNone/>
              <a:defRPr sz="1197" b="1"/>
            </a:lvl6pPr>
            <a:lvl7pPr marL="2052188" indent="0">
              <a:buNone/>
              <a:defRPr sz="1197" b="1"/>
            </a:lvl7pPr>
            <a:lvl8pPr marL="2394219" indent="0">
              <a:buNone/>
              <a:defRPr sz="1197" b="1"/>
            </a:lvl8pPr>
            <a:lvl9pPr marL="2736251" indent="0">
              <a:buNone/>
              <a:defRPr sz="1197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179" y="2629749"/>
            <a:ext cx="2893868" cy="386796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63023" y="1764832"/>
            <a:ext cx="2908120" cy="864917"/>
          </a:xfrm>
        </p:spPr>
        <p:txBody>
          <a:bodyPr anchor="b"/>
          <a:lstStyle>
            <a:lvl1pPr marL="0" indent="0">
              <a:buNone/>
              <a:defRPr sz="1795" b="1"/>
            </a:lvl1pPr>
            <a:lvl2pPr marL="342031" indent="0">
              <a:buNone/>
              <a:defRPr sz="1496" b="1"/>
            </a:lvl2pPr>
            <a:lvl3pPr marL="684063" indent="0">
              <a:buNone/>
              <a:defRPr sz="1347" b="1"/>
            </a:lvl3pPr>
            <a:lvl4pPr marL="1026094" indent="0">
              <a:buNone/>
              <a:defRPr sz="1197" b="1"/>
            </a:lvl4pPr>
            <a:lvl5pPr marL="1368125" indent="0">
              <a:buNone/>
              <a:defRPr sz="1197" b="1"/>
            </a:lvl5pPr>
            <a:lvl6pPr marL="1710157" indent="0">
              <a:buNone/>
              <a:defRPr sz="1197" b="1"/>
            </a:lvl6pPr>
            <a:lvl7pPr marL="2052188" indent="0">
              <a:buNone/>
              <a:defRPr sz="1197" b="1"/>
            </a:lvl7pPr>
            <a:lvl8pPr marL="2394219" indent="0">
              <a:buNone/>
              <a:defRPr sz="1197" b="1"/>
            </a:lvl8pPr>
            <a:lvl9pPr marL="2736251" indent="0">
              <a:buNone/>
              <a:defRPr sz="1197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63023" y="2629749"/>
            <a:ext cx="2908120" cy="386796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011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977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2911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479954"/>
            <a:ext cx="2206252" cy="1679840"/>
          </a:xfrm>
        </p:spPr>
        <p:txBody>
          <a:bodyPr anchor="b"/>
          <a:lstStyle>
            <a:lvl1pPr>
              <a:defRPr sz="2394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8120" y="1036570"/>
            <a:ext cx="3463022" cy="5116178"/>
          </a:xfrm>
        </p:spPr>
        <p:txBody>
          <a:bodyPr/>
          <a:lstStyle>
            <a:lvl1pPr>
              <a:defRPr sz="2394"/>
            </a:lvl1pPr>
            <a:lvl2pPr>
              <a:defRPr sz="2095"/>
            </a:lvl2pPr>
            <a:lvl3pPr>
              <a:defRPr sz="1795"/>
            </a:lvl3pPr>
            <a:lvl4pPr>
              <a:defRPr sz="1496"/>
            </a:lvl4pPr>
            <a:lvl5pPr>
              <a:defRPr sz="1496"/>
            </a:lvl5pPr>
            <a:lvl6pPr>
              <a:defRPr sz="1496"/>
            </a:lvl6pPr>
            <a:lvl7pPr>
              <a:defRPr sz="1496"/>
            </a:lvl7pPr>
            <a:lvl8pPr>
              <a:defRPr sz="1496"/>
            </a:lvl8pPr>
            <a:lvl9pPr>
              <a:defRPr sz="1496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178" y="2159794"/>
            <a:ext cx="2206252" cy="4001285"/>
          </a:xfrm>
        </p:spPr>
        <p:txBody>
          <a:bodyPr/>
          <a:lstStyle>
            <a:lvl1pPr marL="0" indent="0">
              <a:buNone/>
              <a:defRPr sz="1197"/>
            </a:lvl1pPr>
            <a:lvl2pPr marL="342031" indent="0">
              <a:buNone/>
              <a:defRPr sz="1047"/>
            </a:lvl2pPr>
            <a:lvl3pPr marL="684063" indent="0">
              <a:buNone/>
              <a:defRPr sz="898"/>
            </a:lvl3pPr>
            <a:lvl4pPr marL="1026094" indent="0">
              <a:buNone/>
              <a:defRPr sz="748"/>
            </a:lvl4pPr>
            <a:lvl5pPr marL="1368125" indent="0">
              <a:buNone/>
              <a:defRPr sz="748"/>
            </a:lvl5pPr>
            <a:lvl6pPr marL="1710157" indent="0">
              <a:buNone/>
              <a:defRPr sz="748"/>
            </a:lvl6pPr>
            <a:lvl7pPr marL="2052188" indent="0">
              <a:buNone/>
              <a:defRPr sz="748"/>
            </a:lvl7pPr>
            <a:lvl8pPr marL="2394219" indent="0">
              <a:buNone/>
              <a:defRPr sz="748"/>
            </a:lvl8pPr>
            <a:lvl9pPr marL="2736251" indent="0">
              <a:buNone/>
              <a:defRPr sz="748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2770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8" y="479954"/>
            <a:ext cx="2206252" cy="1679840"/>
          </a:xfrm>
        </p:spPr>
        <p:txBody>
          <a:bodyPr anchor="b"/>
          <a:lstStyle>
            <a:lvl1pPr>
              <a:defRPr sz="2394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08120" y="1036570"/>
            <a:ext cx="3463022" cy="5116178"/>
          </a:xfrm>
        </p:spPr>
        <p:txBody>
          <a:bodyPr anchor="t"/>
          <a:lstStyle>
            <a:lvl1pPr marL="0" indent="0">
              <a:buNone/>
              <a:defRPr sz="2394"/>
            </a:lvl1pPr>
            <a:lvl2pPr marL="342031" indent="0">
              <a:buNone/>
              <a:defRPr sz="2095"/>
            </a:lvl2pPr>
            <a:lvl3pPr marL="684063" indent="0">
              <a:buNone/>
              <a:defRPr sz="1795"/>
            </a:lvl3pPr>
            <a:lvl4pPr marL="1026094" indent="0">
              <a:buNone/>
              <a:defRPr sz="1496"/>
            </a:lvl4pPr>
            <a:lvl5pPr marL="1368125" indent="0">
              <a:buNone/>
              <a:defRPr sz="1496"/>
            </a:lvl5pPr>
            <a:lvl6pPr marL="1710157" indent="0">
              <a:buNone/>
              <a:defRPr sz="1496"/>
            </a:lvl6pPr>
            <a:lvl7pPr marL="2052188" indent="0">
              <a:buNone/>
              <a:defRPr sz="1496"/>
            </a:lvl7pPr>
            <a:lvl8pPr marL="2394219" indent="0">
              <a:buNone/>
              <a:defRPr sz="1496"/>
            </a:lvl8pPr>
            <a:lvl9pPr marL="2736251" indent="0">
              <a:buNone/>
              <a:defRPr sz="1496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178" y="2159794"/>
            <a:ext cx="2206252" cy="4001285"/>
          </a:xfrm>
        </p:spPr>
        <p:txBody>
          <a:bodyPr/>
          <a:lstStyle>
            <a:lvl1pPr marL="0" indent="0">
              <a:buNone/>
              <a:defRPr sz="1197"/>
            </a:lvl1pPr>
            <a:lvl2pPr marL="342031" indent="0">
              <a:buNone/>
              <a:defRPr sz="1047"/>
            </a:lvl2pPr>
            <a:lvl3pPr marL="684063" indent="0">
              <a:buNone/>
              <a:defRPr sz="898"/>
            </a:lvl3pPr>
            <a:lvl4pPr marL="1026094" indent="0">
              <a:buNone/>
              <a:defRPr sz="748"/>
            </a:lvl4pPr>
            <a:lvl5pPr marL="1368125" indent="0">
              <a:buNone/>
              <a:defRPr sz="748"/>
            </a:lvl5pPr>
            <a:lvl6pPr marL="1710157" indent="0">
              <a:buNone/>
              <a:defRPr sz="748"/>
            </a:lvl6pPr>
            <a:lvl7pPr marL="2052188" indent="0">
              <a:buNone/>
              <a:defRPr sz="748"/>
            </a:lvl7pPr>
            <a:lvl8pPr marL="2394219" indent="0">
              <a:buNone/>
              <a:defRPr sz="748"/>
            </a:lvl8pPr>
            <a:lvl9pPr marL="2736251" indent="0">
              <a:buNone/>
              <a:defRPr sz="748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8264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3564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895260" y="383297"/>
            <a:ext cx="1474991" cy="610108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0288" y="383297"/>
            <a:ext cx="4339466" cy="610108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104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0287" y="383299"/>
            <a:ext cx="5899964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287" y="1916484"/>
            <a:ext cx="5899964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0287" y="6672698"/>
            <a:ext cx="1539121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65928" y="6672698"/>
            <a:ext cx="2308682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1130" y="6672698"/>
            <a:ext cx="1539121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4666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4063" rtl="0" eaLnBrk="1" latinLnBrk="0" hangingPunct="1">
        <a:lnSpc>
          <a:spcPct val="90000"/>
        </a:lnSpc>
        <a:spcBef>
          <a:spcPct val="0"/>
        </a:spcBef>
        <a:buNone/>
        <a:defRPr sz="32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016" indent="-171016" algn="l" defTabSz="684063" rtl="0" eaLnBrk="1" latinLnBrk="0" hangingPunct="1">
        <a:lnSpc>
          <a:spcPct val="90000"/>
        </a:lnSpc>
        <a:spcBef>
          <a:spcPts val="748"/>
        </a:spcBef>
        <a:buFont typeface="Arial" panose="020B0604020202020204" pitchFamily="34" charset="0"/>
        <a:buChar char="•"/>
        <a:defRPr sz="2095" kern="1200">
          <a:solidFill>
            <a:schemeClr val="tx1"/>
          </a:solidFill>
          <a:latin typeface="+mn-lt"/>
          <a:ea typeface="+mn-ea"/>
          <a:cs typeface="+mn-cs"/>
        </a:defRPr>
      </a:lvl1pPr>
      <a:lvl2pPr marL="513047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855078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496" kern="1200">
          <a:solidFill>
            <a:schemeClr val="tx1"/>
          </a:solidFill>
          <a:latin typeface="+mn-lt"/>
          <a:ea typeface="+mn-ea"/>
          <a:cs typeface="+mn-cs"/>
        </a:defRPr>
      </a:lvl3pPr>
      <a:lvl4pPr marL="1197110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4pPr>
      <a:lvl5pPr marL="1539141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5pPr>
      <a:lvl6pPr marL="1881172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6pPr>
      <a:lvl7pPr marL="2223204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7pPr>
      <a:lvl8pPr marL="2565235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8pPr>
      <a:lvl9pPr marL="2907266" indent="-171016" algn="l" defTabSz="684063" rtl="0" eaLnBrk="1" latinLnBrk="0" hangingPunct="1">
        <a:lnSpc>
          <a:spcPct val="90000"/>
        </a:lnSpc>
        <a:spcBef>
          <a:spcPts val="374"/>
        </a:spcBef>
        <a:buFont typeface="Arial" panose="020B0604020202020204" pitchFamily="34" charset="0"/>
        <a:buChar char="•"/>
        <a:defRPr sz="13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1pPr>
      <a:lvl2pPr marL="342031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2pPr>
      <a:lvl3pPr marL="684063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3pPr>
      <a:lvl4pPr marL="1026094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4pPr>
      <a:lvl5pPr marL="1368125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5pPr>
      <a:lvl6pPr marL="1710157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6pPr>
      <a:lvl7pPr marL="2052188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7pPr>
      <a:lvl8pPr marL="2394219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8pPr>
      <a:lvl9pPr marL="2736251" algn="l" defTabSz="684063" rtl="0" eaLnBrk="1" latinLnBrk="0" hangingPunct="1">
        <a:defRPr sz="134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776872" y="475841"/>
            <a:ext cx="6032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國立嘉義大學動物科學系碩士班選課流程圖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480113" y="1243869"/>
            <a:ext cx="902811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必修課程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553530" y="1241855"/>
            <a:ext cx="902811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選修課程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726332" y="6684447"/>
            <a:ext cx="5659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tabLst>
                <a:tab pos="1524098" algn="r"/>
                <a:tab pos="2865622" algn="r"/>
                <a:tab pos="3048196" algn="l"/>
                <a:tab pos="4303989" algn="r"/>
                <a:tab pos="4389720" algn="r"/>
                <a:tab pos="5923344" algn="r"/>
                <a:tab pos="7447442" algn="r"/>
                <a:tab pos="8971539" algn="r"/>
                <a:tab pos="10495637" algn="r"/>
              </a:tabLst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一上  一下  二上  二下</a:t>
            </a:r>
          </a:p>
        </p:txBody>
      </p:sp>
      <p:sp>
        <p:nvSpPr>
          <p:cNvPr id="57" name="文字方塊 56"/>
          <p:cNvSpPr txBox="1"/>
          <p:nvPr/>
        </p:nvSpPr>
        <p:spPr>
          <a:xfrm>
            <a:off x="572446" y="1807406"/>
            <a:ext cx="1172116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1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9" name="文字方塊 58"/>
          <p:cNvSpPr txBox="1"/>
          <p:nvPr/>
        </p:nvSpPr>
        <p:spPr>
          <a:xfrm>
            <a:off x="572449" y="2372976"/>
            <a:ext cx="1475084" cy="523220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高等機能性動物</a:t>
            </a:r>
            <a:endParaRPr lang="en-US" altLang="zh-TW" sz="1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產品</a:t>
            </a:r>
          </a:p>
        </p:txBody>
      </p:sp>
      <p:sp>
        <p:nvSpPr>
          <p:cNvPr id="60" name="文字方塊 59"/>
          <p:cNvSpPr txBox="1"/>
          <p:nvPr/>
        </p:nvSpPr>
        <p:spPr>
          <a:xfrm>
            <a:off x="572449" y="2994052"/>
            <a:ext cx="1441420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動物試驗設計學</a:t>
            </a:r>
          </a:p>
        </p:txBody>
      </p:sp>
      <p:sp>
        <p:nvSpPr>
          <p:cNvPr id="61" name="文字方塊 60"/>
          <p:cNvSpPr txBox="1"/>
          <p:nvPr/>
        </p:nvSpPr>
        <p:spPr>
          <a:xfrm>
            <a:off x="572446" y="3419002"/>
            <a:ext cx="902811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高等禽學</a:t>
            </a:r>
          </a:p>
        </p:txBody>
      </p:sp>
      <p:sp>
        <p:nvSpPr>
          <p:cNvPr id="62" name="文字方塊 61"/>
          <p:cNvSpPr txBox="1"/>
          <p:nvPr/>
        </p:nvSpPr>
        <p:spPr>
          <a:xfrm>
            <a:off x="572446" y="3854246"/>
            <a:ext cx="1620957" cy="523220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臺灣畜禽肉品產業</a:t>
            </a:r>
            <a:endParaRPr lang="en-US" altLang="zh-TW" sz="1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實務問題探討</a:t>
            </a:r>
          </a:p>
        </p:txBody>
      </p:sp>
      <p:sp>
        <p:nvSpPr>
          <p:cNvPr id="66" name="文字方塊 65"/>
          <p:cNvSpPr txBox="1"/>
          <p:nvPr/>
        </p:nvSpPr>
        <p:spPr>
          <a:xfrm>
            <a:off x="2265310" y="1807406"/>
            <a:ext cx="1261884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endParaRPr lang="zh-TW" altLang="en-US" sz="1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7" name="文字方塊 66"/>
          <p:cNvSpPr txBox="1"/>
          <p:nvPr/>
        </p:nvSpPr>
        <p:spPr>
          <a:xfrm>
            <a:off x="2265310" y="2372977"/>
            <a:ext cx="1261884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試驗資料分析</a:t>
            </a:r>
          </a:p>
        </p:txBody>
      </p:sp>
      <p:sp>
        <p:nvSpPr>
          <p:cNvPr id="71" name="文字方塊 70"/>
          <p:cNvSpPr txBox="1"/>
          <p:nvPr/>
        </p:nvSpPr>
        <p:spPr>
          <a:xfrm>
            <a:off x="2265310" y="2938548"/>
            <a:ext cx="1441420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高等反芻動物學</a:t>
            </a:r>
          </a:p>
        </p:txBody>
      </p:sp>
      <p:sp>
        <p:nvSpPr>
          <p:cNvPr id="91" name="文字方塊 90"/>
          <p:cNvSpPr txBox="1"/>
          <p:nvPr/>
        </p:nvSpPr>
        <p:spPr>
          <a:xfrm>
            <a:off x="2265310" y="3504119"/>
            <a:ext cx="1441420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應用分子遺傳學</a:t>
            </a:r>
          </a:p>
        </p:txBody>
      </p:sp>
      <p:sp>
        <p:nvSpPr>
          <p:cNvPr id="92" name="文字方塊 91"/>
          <p:cNvSpPr txBox="1"/>
          <p:nvPr/>
        </p:nvSpPr>
        <p:spPr>
          <a:xfrm>
            <a:off x="2265310" y="4069690"/>
            <a:ext cx="1441420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高等肉品製造學</a:t>
            </a:r>
          </a:p>
        </p:txBody>
      </p:sp>
      <p:sp>
        <p:nvSpPr>
          <p:cNvPr id="93" name="文字方塊 92"/>
          <p:cNvSpPr txBox="1"/>
          <p:nvPr/>
        </p:nvSpPr>
        <p:spPr>
          <a:xfrm>
            <a:off x="2265310" y="4635260"/>
            <a:ext cx="1261884" cy="523220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高等禽類產品</a:t>
            </a:r>
            <a:endParaRPr lang="en-US" altLang="zh-TW" sz="1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加工學</a:t>
            </a:r>
          </a:p>
        </p:txBody>
      </p:sp>
      <p:sp>
        <p:nvSpPr>
          <p:cNvPr id="94" name="文字方塊 93"/>
          <p:cNvSpPr txBox="1"/>
          <p:nvPr/>
        </p:nvSpPr>
        <p:spPr>
          <a:xfrm>
            <a:off x="2265310" y="5416275"/>
            <a:ext cx="1441420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高等乳品製造學</a:t>
            </a:r>
          </a:p>
        </p:txBody>
      </p:sp>
      <p:sp>
        <p:nvSpPr>
          <p:cNvPr id="95" name="文字方塊 94"/>
          <p:cNvSpPr txBox="1"/>
          <p:nvPr/>
        </p:nvSpPr>
        <p:spPr>
          <a:xfrm>
            <a:off x="2265310" y="5981845"/>
            <a:ext cx="1261884" cy="523220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肉品生產鏈之</a:t>
            </a:r>
            <a:endParaRPr lang="en-US" altLang="zh-TW" sz="1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HACCP</a:t>
            </a:r>
            <a:endParaRPr lang="zh-TW" altLang="en-US" sz="1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6" name="文字方塊 95"/>
          <p:cNvSpPr txBox="1"/>
          <p:nvPr/>
        </p:nvSpPr>
        <p:spPr>
          <a:xfrm>
            <a:off x="3855141" y="1807406"/>
            <a:ext cx="1351652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(III)</a:t>
            </a:r>
            <a:endParaRPr lang="zh-TW" altLang="en-US" sz="1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7" name="文字方塊 96"/>
          <p:cNvSpPr txBox="1"/>
          <p:nvPr/>
        </p:nvSpPr>
        <p:spPr>
          <a:xfrm>
            <a:off x="5409622" y="1807407"/>
            <a:ext cx="1261884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(IV)</a:t>
            </a:r>
            <a:endParaRPr lang="zh-TW" altLang="en-US" sz="1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8" name="文字方塊 97"/>
          <p:cNvSpPr txBox="1"/>
          <p:nvPr/>
        </p:nvSpPr>
        <p:spPr>
          <a:xfrm>
            <a:off x="572446" y="4511366"/>
            <a:ext cx="902811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肉品生化</a:t>
            </a:r>
          </a:p>
        </p:txBody>
      </p:sp>
      <p:cxnSp>
        <p:nvCxnSpPr>
          <p:cNvPr id="13" name="直線單箭頭接點 12"/>
          <p:cNvCxnSpPr>
            <a:stCxn id="57" idx="3"/>
            <a:endCxn id="66" idx="1"/>
          </p:cNvCxnSpPr>
          <p:nvPr/>
        </p:nvCxnSpPr>
        <p:spPr>
          <a:xfrm>
            <a:off x="1744562" y="1961295"/>
            <a:ext cx="52074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單箭頭接點 15"/>
          <p:cNvCxnSpPr>
            <a:stCxn id="66" idx="3"/>
            <a:endCxn id="96" idx="1"/>
          </p:cNvCxnSpPr>
          <p:nvPr/>
        </p:nvCxnSpPr>
        <p:spPr>
          <a:xfrm>
            <a:off x="3527194" y="1961295"/>
            <a:ext cx="32794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單箭頭接點 23"/>
          <p:cNvCxnSpPr>
            <a:stCxn id="96" idx="3"/>
            <a:endCxn id="97" idx="1"/>
          </p:cNvCxnSpPr>
          <p:nvPr/>
        </p:nvCxnSpPr>
        <p:spPr>
          <a:xfrm>
            <a:off x="5206793" y="1961295"/>
            <a:ext cx="202829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肘形接點 26"/>
          <p:cNvCxnSpPr>
            <a:stCxn id="92" idx="3"/>
            <a:endCxn id="93" idx="3"/>
          </p:cNvCxnSpPr>
          <p:nvPr/>
        </p:nvCxnSpPr>
        <p:spPr>
          <a:xfrm flipH="1">
            <a:off x="3527194" y="4223578"/>
            <a:ext cx="179536" cy="673292"/>
          </a:xfrm>
          <a:prstGeom prst="bentConnector3">
            <a:avLst>
              <a:gd name="adj1" fmla="val -12732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字方塊 27"/>
          <p:cNvSpPr txBox="1"/>
          <p:nvPr/>
        </p:nvSpPr>
        <p:spPr>
          <a:xfrm>
            <a:off x="572446" y="4960430"/>
            <a:ext cx="1261884" cy="307777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高等內分泌學</a:t>
            </a:r>
          </a:p>
        </p:txBody>
      </p:sp>
      <p:pic>
        <p:nvPicPr>
          <p:cNvPr id="29" name="圖片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58" y="475165"/>
            <a:ext cx="565614" cy="58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39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305</TotalTime>
  <Words>97</Words>
  <Application>Microsoft Office PowerPoint</Application>
  <PresentationFormat>自訂</PresentationFormat>
  <Paragraphs>25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36</cp:revision>
  <dcterms:created xsi:type="dcterms:W3CDTF">2022-12-21T06:06:28Z</dcterms:created>
  <dcterms:modified xsi:type="dcterms:W3CDTF">2024-11-06T08:12:49Z</dcterms:modified>
</cp:coreProperties>
</file>