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1" r:id="rId2"/>
  </p:sldIdLst>
  <p:sldSz cx="12192000" cy="18000663"/>
  <p:notesSz cx="6797675" cy="99266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7AC3CCA-C797-4891-BE02-D94E43425B78}" styleName="中等深淺樣式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0" autoAdjust="0"/>
    <p:restoredTop sz="94660"/>
  </p:normalViewPr>
  <p:slideViewPr>
    <p:cSldViewPr snapToGrid="0">
      <p:cViewPr varScale="1">
        <p:scale>
          <a:sx n="43" d="100"/>
          <a:sy n="43" d="100"/>
        </p:scale>
        <p:origin x="313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945943"/>
            <a:ext cx="10363200" cy="6266897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9454516"/>
            <a:ext cx="9144000" cy="4345992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078CB-385C-4FCF-B4EE-DC205EB7C532}" type="datetimeFigureOut">
              <a:rPr lang="zh-TW" altLang="en-US" smtClean="0"/>
              <a:t>2024/11/6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3488E-6545-4082-B2B7-6B064663A2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831687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078CB-385C-4FCF-B4EE-DC205EB7C532}" type="datetimeFigureOut">
              <a:rPr lang="zh-TW" altLang="en-US" smtClean="0"/>
              <a:t>2024/11/6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3488E-6545-4082-B2B7-6B064663A2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869492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4487671"/>
            <a:ext cx="10515600" cy="7487774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12046282"/>
            <a:ext cx="10515600" cy="3937644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078CB-385C-4FCF-B4EE-DC205EB7C532}" type="datetimeFigureOut">
              <a:rPr lang="zh-TW" altLang="en-US" smtClean="0"/>
              <a:t>2024/11/6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3488E-6545-4082-B2B7-6B064663A2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3268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4791843"/>
            <a:ext cx="5181600" cy="11421255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4791843"/>
            <a:ext cx="5181600" cy="11421255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078CB-385C-4FCF-B4EE-DC205EB7C532}" type="datetimeFigureOut">
              <a:rPr lang="zh-TW" altLang="en-US" smtClean="0"/>
              <a:t>2024/11/6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3488E-6545-4082-B2B7-6B064663A2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570981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958373"/>
            <a:ext cx="10515600" cy="3479296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4412664"/>
            <a:ext cx="5157787" cy="2162578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6575242"/>
            <a:ext cx="5157787" cy="9671191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4412664"/>
            <a:ext cx="5183188" cy="2162578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6575242"/>
            <a:ext cx="5183188" cy="9671191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078CB-385C-4FCF-B4EE-DC205EB7C532}" type="datetimeFigureOut">
              <a:rPr lang="zh-TW" altLang="en-US" smtClean="0"/>
              <a:t>2024/11/6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3488E-6545-4082-B2B7-6B064663A2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8690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078CB-385C-4FCF-B4EE-DC205EB7C532}" type="datetimeFigureOut">
              <a:rPr lang="zh-TW" altLang="en-US" smtClean="0"/>
              <a:t>2024/11/6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3488E-6545-4082-B2B7-6B064663A2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9124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078CB-385C-4FCF-B4EE-DC205EB7C532}" type="datetimeFigureOut">
              <a:rPr lang="zh-TW" altLang="en-US" smtClean="0"/>
              <a:t>2024/11/6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3488E-6545-4082-B2B7-6B064663A2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717975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200044"/>
            <a:ext cx="3932237" cy="4200155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591766"/>
            <a:ext cx="6172200" cy="12792138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400199"/>
            <a:ext cx="3932237" cy="10004536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078CB-385C-4FCF-B4EE-DC205EB7C532}" type="datetimeFigureOut">
              <a:rPr lang="zh-TW" altLang="en-US" smtClean="0"/>
              <a:t>2024/11/6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3488E-6545-4082-B2B7-6B064663A2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495187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200044"/>
            <a:ext cx="3932237" cy="4200155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2591766"/>
            <a:ext cx="6172200" cy="12792138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400199"/>
            <a:ext cx="3932237" cy="10004536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078CB-385C-4FCF-B4EE-DC205EB7C532}" type="datetimeFigureOut">
              <a:rPr lang="zh-TW" altLang="en-US" smtClean="0"/>
              <a:t>2024/11/6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3488E-6545-4082-B2B7-6B064663A2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948015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078CB-385C-4FCF-B4EE-DC205EB7C532}" type="datetimeFigureOut">
              <a:rPr lang="zh-TW" altLang="en-US" smtClean="0"/>
              <a:t>2024/11/6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3488E-6545-4082-B2B7-6B064663A2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228641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958369"/>
            <a:ext cx="2628900" cy="1525473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958369"/>
            <a:ext cx="7734300" cy="15254730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078CB-385C-4FCF-B4EE-DC205EB7C532}" type="datetimeFigureOut">
              <a:rPr lang="zh-TW" altLang="en-US" smtClean="0"/>
              <a:t>2024/11/6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3488E-6545-4082-B2B7-6B064663A2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540370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958373"/>
            <a:ext cx="10515600" cy="34792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4791843"/>
            <a:ext cx="10515600" cy="114212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16683952"/>
            <a:ext cx="2743200" cy="95836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4078CB-385C-4FCF-B4EE-DC205EB7C532}" type="datetimeFigureOut">
              <a:rPr lang="zh-TW" altLang="en-US" smtClean="0"/>
              <a:t>2024/11/6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16683952"/>
            <a:ext cx="4114800" cy="95836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16683952"/>
            <a:ext cx="2743200" cy="95836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83488E-6545-4082-B2B7-6B064663A2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53211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1219170" rtl="0" eaLnBrk="1" latinLnBrk="0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363" y="653133"/>
            <a:ext cx="2048478" cy="2120083"/>
          </a:xfrm>
          <a:prstGeom prst="rect">
            <a:avLst/>
          </a:prstGeom>
        </p:spPr>
      </p:pic>
      <p:sp>
        <p:nvSpPr>
          <p:cNvPr id="2" name="文字方塊 1"/>
          <p:cNvSpPr txBox="1"/>
          <p:nvPr/>
        </p:nvSpPr>
        <p:spPr>
          <a:xfrm>
            <a:off x="2842371" y="897788"/>
            <a:ext cx="695575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國立嘉義大學動物科學系</a:t>
            </a:r>
            <a:endParaRPr lang="en-US" altLang="zh-TW" sz="4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進修學士班課程架構圖</a:t>
            </a:r>
          </a:p>
        </p:txBody>
      </p:sp>
      <p:sp>
        <p:nvSpPr>
          <p:cNvPr id="5" name="圓角矩形 4"/>
          <p:cNvSpPr/>
          <p:nvPr/>
        </p:nvSpPr>
        <p:spPr>
          <a:xfrm>
            <a:off x="128630" y="2833031"/>
            <a:ext cx="2497873" cy="249787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基礎及核心課程</a:t>
            </a:r>
          </a:p>
        </p:txBody>
      </p:sp>
      <p:sp>
        <p:nvSpPr>
          <p:cNvPr id="10" name="圓角矩形 9"/>
          <p:cNvSpPr/>
          <p:nvPr/>
        </p:nvSpPr>
        <p:spPr>
          <a:xfrm>
            <a:off x="477989" y="7582826"/>
            <a:ext cx="4692987" cy="102591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動物生產課程</a:t>
            </a:r>
          </a:p>
        </p:txBody>
      </p:sp>
      <p:sp>
        <p:nvSpPr>
          <p:cNvPr id="11" name="圓角矩形 10"/>
          <p:cNvSpPr/>
          <p:nvPr/>
        </p:nvSpPr>
        <p:spPr>
          <a:xfrm>
            <a:off x="6846849" y="7582822"/>
            <a:ext cx="4572000" cy="10259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動物應用課程</a:t>
            </a:r>
          </a:p>
        </p:txBody>
      </p:sp>
      <p:sp>
        <p:nvSpPr>
          <p:cNvPr id="13" name="文字方塊 12"/>
          <p:cNvSpPr txBox="1"/>
          <p:nvPr/>
        </p:nvSpPr>
        <p:spPr>
          <a:xfrm>
            <a:off x="2691816" y="2919855"/>
            <a:ext cx="8977669" cy="2677656"/>
          </a:xfrm>
          <a:prstGeom prst="rect">
            <a:avLst/>
          </a:prstGeom>
          <a:noFill/>
          <a:ln>
            <a:solidFill>
              <a:schemeClr val="accent4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動物學、生物化學、動物解剖生理學與實務、動物營養學、動物遺傳學與實務、生物統計學、反芻動物生產與實務、豬理論與實務、動物育種學、乳類產品加工理論與實務、肉類產品加工理論與實務、動物產品產銷及經營學、動物繁殖理論與實務、家禽生產與實務、動物場實習、專題討論</a:t>
            </a:r>
            <a:endParaRPr lang="zh-TW" altLang="en-US" sz="2800" dirty="0"/>
          </a:p>
        </p:txBody>
      </p:sp>
      <p:sp>
        <p:nvSpPr>
          <p:cNvPr id="14" name="文字方塊 13"/>
          <p:cNvSpPr txBox="1"/>
          <p:nvPr/>
        </p:nvSpPr>
        <p:spPr>
          <a:xfrm>
            <a:off x="4784157" y="5619763"/>
            <a:ext cx="2441694" cy="76944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zh-TW" altLang="en-US" sz="4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兩大領域</a:t>
            </a:r>
          </a:p>
        </p:txBody>
      </p:sp>
      <p:sp>
        <p:nvSpPr>
          <p:cNvPr id="15" name="右大括弧 14"/>
          <p:cNvSpPr/>
          <p:nvPr/>
        </p:nvSpPr>
        <p:spPr>
          <a:xfrm rot="16200000">
            <a:off x="5281137" y="4217683"/>
            <a:ext cx="1376029" cy="5842298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文字方塊 15"/>
          <p:cNvSpPr txBox="1"/>
          <p:nvPr/>
        </p:nvSpPr>
        <p:spPr>
          <a:xfrm flipH="1">
            <a:off x="2333216" y="8965574"/>
            <a:ext cx="2646878" cy="8165933"/>
          </a:xfrm>
          <a:prstGeom prst="rect">
            <a:avLst/>
          </a:prstGeom>
          <a:noFill/>
          <a:ln>
            <a:noFill/>
          </a:ln>
        </p:spPr>
        <p:txBody>
          <a:bodyPr vert="eaVert" wrap="square" rtlCol="0">
            <a:spAutoFit/>
          </a:bodyPr>
          <a:lstStyle/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動物行為學、飼料作物學、胚胎學、家禽生理學、肉牛學、鹿學、羊學、動物生殖技術學、動物保健、維生素與礦物質、酵素與保健、動物生態與保育、動物生理生化、實驗動物學、細胞生物學</a:t>
            </a:r>
          </a:p>
        </p:txBody>
      </p:sp>
      <p:sp>
        <p:nvSpPr>
          <p:cNvPr id="18" name="文字方塊 17"/>
          <p:cNvSpPr txBox="1"/>
          <p:nvPr/>
        </p:nvSpPr>
        <p:spPr>
          <a:xfrm flipH="1">
            <a:off x="7208665" y="8965574"/>
            <a:ext cx="4124206" cy="8165933"/>
          </a:xfrm>
          <a:prstGeom prst="rect">
            <a:avLst/>
          </a:prstGeom>
          <a:noFill/>
          <a:ln>
            <a:noFill/>
          </a:ln>
        </p:spPr>
        <p:txBody>
          <a:bodyPr vert="eaVert" wrap="square" rtlCol="0">
            <a:spAutoFit/>
          </a:bodyPr>
          <a:lstStyle/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伴侶動物、動物科學與生活、動物產品原料學、動物科技與新知、蛋品加工理論與實務、動物副產品利用學、動物產品安全管理系統、動物產品化學與檢驗、肉類產品品管與研發、泌乳生理學、動物產品化學與檢驗、動物福利、酵素與保健、乳製品發酵學、休閒牧場經營管理、國際動物產品行銷、創意動物產品開發</a:t>
            </a:r>
          </a:p>
        </p:txBody>
      </p:sp>
      <p:sp>
        <p:nvSpPr>
          <p:cNvPr id="7" name="文字方塊 6"/>
          <p:cNvSpPr txBox="1"/>
          <p:nvPr/>
        </p:nvSpPr>
        <p:spPr>
          <a:xfrm>
            <a:off x="5761444" y="8965574"/>
            <a:ext cx="1169551" cy="852276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鸚鵡學、有機化學、實用犬貓生理學、飼料製造學、動物生物技術、營養免疫學</a:t>
            </a:r>
            <a:endParaRPr lang="zh-TW" altLang="en-US" sz="3200" dirty="0"/>
          </a:p>
        </p:txBody>
      </p:sp>
      <p:sp>
        <p:nvSpPr>
          <p:cNvPr id="9" name="圓角矩形 8"/>
          <p:cNvSpPr/>
          <p:nvPr/>
        </p:nvSpPr>
        <p:spPr>
          <a:xfrm>
            <a:off x="1066799" y="8670355"/>
            <a:ext cx="6159052" cy="8817983"/>
          </a:xfrm>
          <a:prstGeom prst="round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圓角矩形 11"/>
          <p:cNvSpPr/>
          <p:nvPr/>
        </p:nvSpPr>
        <p:spPr>
          <a:xfrm>
            <a:off x="5170976" y="8670355"/>
            <a:ext cx="6498509" cy="8817983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509092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519</TotalTime>
  <Words>255</Words>
  <Application>Microsoft Office PowerPoint</Application>
  <PresentationFormat>自訂</PresentationFormat>
  <Paragraphs>10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6" baseType="lpstr">
      <vt:lpstr>標楷體</vt:lpstr>
      <vt:lpstr>Arial</vt:lpstr>
      <vt:lpstr>Calibri</vt:lpstr>
      <vt:lpstr>Calibri Light</vt:lpstr>
      <vt:lpstr>Office 佈景主題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41</cp:revision>
  <cp:lastPrinted>2020-11-16T02:55:55Z</cp:lastPrinted>
  <dcterms:created xsi:type="dcterms:W3CDTF">2020-10-22T06:27:16Z</dcterms:created>
  <dcterms:modified xsi:type="dcterms:W3CDTF">2024-11-06T08:11:54Z</dcterms:modified>
</cp:coreProperties>
</file>