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21383625" cy="302752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28" d="100"/>
          <a:sy n="28" d="100"/>
        </p:scale>
        <p:origin x="295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7411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7171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513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8636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7879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3119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91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5336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572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041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1828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8E6A4-F6BC-4B15-B350-B2CF2FE59F9B}" type="datetimeFigureOut">
              <a:rPr lang="zh-TW" altLang="en-US" smtClean="0"/>
              <a:t>2024/11/19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24E3B-7822-4E8D-92AA-50C53CCAFA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401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948891AB-1CE1-1AF1-79E0-CE7B057B69AF}"/>
              </a:ext>
            </a:extLst>
          </p:cNvPr>
          <p:cNvSpPr/>
          <p:nvPr/>
        </p:nvSpPr>
        <p:spPr>
          <a:xfrm>
            <a:off x="2824161" y="16003500"/>
            <a:ext cx="15735301" cy="1111329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A3F4E80-81AD-2E48-9652-8BFB21E0E270}"/>
              </a:ext>
            </a:extLst>
          </p:cNvPr>
          <p:cNvSpPr/>
          <p:nvPr/>
        </p:nvSpPr>
        <p:spPr>
          <a:xfrm>
            <a:off x="4767262" y="16430868"/>
            <a:ext cx="12460299" cy="10283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55321B8E-C72B-5789-14EC-A2B4C9496F66}"/>
              </a:ext>
            </a:extLst>
          </p:cNvPr>
          <p:cNvSpPr txBox="1"/>
          <p:nvPr/>
        </p:nvSpPr>
        <p:spPr>
          <a:xfrm>
            <a:off x="5377922" y="940165"/>
            <a:ext cx="9815508" cy="3939540"/>
          </a:xfrm>
          <a:prstGeom prst="rect">
            <a:avLst/>
          </a:prstGeom>
          <a:noFill/>
          <a:effectLst>
            <a:innerShdw>
              <a:schemeClr val="tx1">
                <a:alpha val="54000"/>
              </a:schemeClr>
            </a:innerShdw>
          </a:effectLst>
        </p:spPr>
        <p:txBody>
          <a:bodyPr wrap="none" rtlCol="0">
            <a:spAutoFit/>
          </a:bodyPr>
          <a:lstStyle/>
          <a:p>
            <a:r>
              <a:rPr lang="zh-TW" altLang="en-US" sz="25000" b="1" dirty="0">
                <a:solidFill>
                  <a:schemeClr val="accent4"/>
                </a:solidFill>
                <a:effectLst>
                  <a:innerShdw dist="50800">
                    <a:schemeClr val="bg1"/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恭  賀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1159050E-1258-264B-A529-DC38C756DD74}"/>
              </a:ext>
            </a:extLst>
          </p:cNvPr>
          <p:cNvSpPr txBox="1"/>
          <p:nvPr/>
        </p:nvSpPr>
        <p:spPr>
          <a:xfrm>
            <a:off x="-3169837" y="7917239"/>
            <a:ext cx="28334493" cy="7591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600"/>
              </a:lnSpc>
            </a:pPr>
            <a:r>
              <a:rPr lang="zh-TW" altLang="en-US" sz="20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華康儷粗宋(P)" panose="02020700000000000000" pitchFamily="18" charset="-120"/>
                <a:ea typeface="華康儷粗宋(P)" panose="02020700000000000000" pitchFamily="18" charset="-120"/>
              </a:rPr>
              <a:t>洪副校長滉祐</a:t>
            </a:r>
            <a:endParaRPr lang="en-US" altLang="zh-TW" sz="20000" b="1" dirty="0">
              <a:solidFill>
                <a:schemeClr val="tx1">
                  <a:lumMod val="95000"/>
                  <a:lumOff val="5000"/>
                </a:schemeClr>
              </a:solidFill>
              <a:latin typeface="華康儷粗宋(P)" panose="02020700000000000000" pitchFamily="18" charset="-120"/>
              <a:ea typeface="華康儷粗宋(P)" panose="02020700000000000000" pitchFamily="18" charset="-120"/>
            </a:endParaRPr>
          </a:p>
          <a:p>
            <a:pPr algn="ctr">
              <a:lnSpc>
                <a:spcPts val="5600"/>
              </a:lnSpc>
            </a:pPr>
            <a:endParaRPr lang="en-US" altLang="zh-TW" sz="20000" b="1" dirty="0">
              <a:solidFill>
                <a:schemeClr val="tx1">
                  <a:lumMod val="95000"/>
                  <a:lumOff val="5000"/>
                </a:schemeClr>
              </a:solidFill>
              <a:latin typeface="華康儷粗宋(P)" panose="02020700000000000000" pitchFamily="18" charset="-120"/>
              <a:ea typeface="華康儷粗宋(P)" panose="02020700000000000000" pitchFamily="18" charset="-120"/>
            </a:endParaRPr>
          </a:p>
          <a:p>
            <a:pPr algn="ctr">
              <a:lnSpc>
                <a:spcPts val="5600"/>
              </a:lnSpc>
            </a:pPr>
            <a:r>
              <a:rPr lang="zh-TW" altLang="en-US" sz="200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20000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ts val="5600"/>
              </a:lnSpc>
            </a:pPr>
            <a:endParaRPr lang="en-US" altLang="zh-TW" sz="20000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ts val="5600"/>
              </a:lnSpc>
            </a:pPr>
            <a:endParaRPr lang="en-US" altLang="zh-TW" sz="15000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ts val="5600"/>
              </a:lnSpc>
            </a:pPr>
            <a:r>
              <a:rPr lang="zh-TW" altLang="en-US" sz="15000" dirty="0">
                <a:solidFill>
                  <a:schemeClr val="tx1">
                    <a:lumMod val="95000"/>
                    <a:lumOff val="5000"/>
                  </a:schemeClr>
                </a:solidFill>
                <a:latin typeface="華康儷粗圓" panose="020F0709000000000000" pitchFamily="49" charset="-120"/>
                <a:ea typeface="華康儷粗圓" panose="020F0709000000000000" pitchFamily="49" charset="-120"/>
              </a:rPr>
              <a:t>當選第</a:t>
            </a:r>
            <a:r>
              <a:rPr lang="en-US" altLang="zh-TW" sz="15000" dirty="0">
                <a:solidFill>
                  <a:schemeClr val="tx1">
                    <a:lumMod val="95000"/>
                    <a:lumOff val="5000"/>
                  </a:schemeClr>
                </a:solidFill>
                <a:latin typeface="華康儷粗圓" panose="020F0709000000000000" pitchFamily="49" charset="-120"/>
                <a:ea typeface="華康儷粗圓" panose="020F0709000000000000" pitchFamily="49" charset="-120"/>
              </a:rPr>
              <a:t>18</a:t>
            </a:r>
            <a:r>
              <a:rPr lang="zh-TW" altLang="en-US" sz="15000" dirty="0">
                <a:solidFill>
                  <a:schemeClr val="tx1">
                    <a:lumMod val="95000"/>
                    <a:lumOff val="5000"/>
                  </a:schemeClr>
                </a:solidFill>
                <a:latin typeface="華康儷粗圓" panose="020F0709000000000000" pitchFamily="49" charset="-120"/>
                <a:ea typeface="華康儷粗圓" panose="020F0709000000000000" pitchFamily="49" charset="-120"/>
              </a:rPr>
              <a:t>屆中華農</a:t>
            </a:r>
            <a:endParaRPr lang="en-US" altLang="zh-TW" sz="15000" dirty="0">
              <a:solidFill>
                <a:schemeClr val="tx1">
                  <a:lumMod val="95000"/>
                  <a:lumOff val="5000"/>
                </a:schemeClr>
              </a:solidFill>
              <a:latin typeface="華康儷粗圓" panose="020F0709000000000000" pitchFamily="49" charset="-120"/>
              <a:ea typeface="華康儷粗圓" panose="020F0709000000000000" pitchFamily="49" charset="-120"/>
            </a:endParaRPr>
          </a:p>
          <a:p>
            <a:pPr algn="ctr">
              <a:lnSpc>
                <a:spcPts val="5600"/>
              </a:lnSpc>
            </a:pPr>
            <a:endParaRPr lang="en-US" altLang="zh-TW" sz="15000" dirty="0">
              <a:solidFill>
                <a:schemeClr val="tx1">
                  <a:lumMod val="95000"/>
                  <a:lumOff val="5000"/>
                </a:schemeClr>
              </a:solidFill>
              <a:latin typeface="華康儷粗圓" panose="020F0709000000000000" pitchFamily="49" charset="-120"/>
              <a:ea typeface="華康儷粗圓" panose="020F0709000000000000" pitchFamily="49" charset="-120"/>
            </a:endParaRPr>
          </a:p>
          <a:p>
            <a:pPr algn="ctr">
              <a:lnSpc>
                <a:spcPts val="5600"/>
              </a:lnSpc>
            </a:pPr>
            <a:endParaRPr lang="en-US" altLang="zh-TW" sz="15000" dirty="0">
              <a:solidFill>
                <a:schemeClr val="tx1">
                  <a:lumMod val="95000"/>
                  <a:lumOff val="5000"/>
                </a:schemeClr>
              </a:solidFill>
              <a:latin typeface="華康儷粗圓" panose="020F0709000000000000" pitchFamily="49" charset="-120"/>
              <a:ea typeface="華康儷粗圓" panose="020F0709000000000000" pitchFamily="49" charset="-120"/>
            </a:endParaRPr>
          </a:p>
          <a:p>
            <a:pPr algn="ctr">
              <a:lnSpc>
                <a:spcPts val="5600"/>
              </a:lnSpc>
            </a:pPr>
            <a:endParaRPr lang="en-US" altLang="zh-TW" sz="15000" dirty="0">
              <a:solidFill>
                <a:schemeClr val="tx1">
                  <a:lumMod val="95000"/>
                  <a:lumOff val="5000"/>
                </a:schemeClr>
              </a:solidFill>
              <a:latin typeface="華康儷粗圓" panose="020F0709000000000000" pitchFamily="49" charset="-120"/>
              <a:ea typeface="華康儷粗圓" panose="020F0709000000000000" pitchFamily="49" charset="-120"/>
            </a:endParaRPr>
          </a:p>
          <a:p>
            <a:pPr algn="ctr">
              <a:lnSpc>
                <a:spcPts val="5600"/>
              </a:lnSpc>
            </a:pPr>
            <a:r>
              <a:rPr lang="zh-TW" altLang="en-US" sz="15000" dirty="0">
                <a:solidFill>
                  <a:schemeClr val="tx1">
                    <a:lumMod val="95000"/>
                    <a:lumOff val="5000"/>
                  </a:schemeClr>
                </a:solidFill>
                <a:latin typeface="華康儷粗圓" panose="020F0709000000000000" pitchFamily="49" charset="-120"/>
                <a:ea typeface="華康儷粗圓" panose="020F0709000000000000" pitchFamily="49" charset="-120"/>
              </a:rPr>
              <a:t>業機械學會理事長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FDADE11B-64F5-C7BF-0984-52A30C678182}"/>
              </a:ext>
            </a:extLst>
          </p:cNvPr>
          <p:cNvSpPr txBox="1"/>
          <p:nvPr/>
        </p:nvSpPr>
        <p:spPr>
          <a:xfrm>
            <a:off x="583481" y="28106185"/>
            <a:ext cx="2150626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5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生物機電工程學系全體師生仝賀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FBD6C105-4EE4-8288-CE6C-B7E516AE8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379" y="16509467"/>
            <a:ext cx="7976063" cy="1012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40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525</TotalTime>
  <Words>25</Words>
  <Application>Microsoft Office PowerPoint</Application>
  <PresentationFormat>自訂</PresentationFormat>
  <Paragraphs>12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華康儷粗宋(P)</vt:lpstr>
      <vt:lpstr>華康儷粗圓</vt:lpstr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陳 冠綸</dc:creator>
  <cp:lastModifiedBy>陳 冠綸</cp:lastModifiedBy>
  <cp:revision>5</cp:revision>
  <cp:lastPrinted>2023-10-31T09:29:46Z</cp:lastPrinted>
  <dcterms:created xsi:type="dcterms:W3CDTF">2023-09-28T03:06:15Z</dcterms:created>
  <dcterms:modified xsi:type="dcterms:W3CDTF">2024-11-19T06:49:31Z</dcterms:modified>
</cp:coreProperties>
</file>