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5119350" cy="1069181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" y="8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3951" y="1749795"/>
            <a:ext cx="12851448" cy="3722335"/>
          </a:xfrm>
        </p:spPr>
        <p:txBody>
          <a:bodyPr anchor="b"/>
          <a:lstStyle>
            <a:lvl1pPr algn="ctr">
              <a:defRPr sz="9354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89919" y="5615678"/>
            <a:ext cx="11339513" cy="2581379"/>
          </a:xfrm>
        </p:spPr>
        <p:txBody>
          <a:bodyPr/>
          <a:lstStyle>
            <a:lvl1pPr marL="0" indent="0" algn="ctr">
              <a:buNone/>
              <a:defRPr sz="3742"/>
            </a:lvl1pPr>
            <a:lvl2pPr marL="712775" indent="0" algn="ctr">
              <a:buNone/>
              <a:defRPr sz="3118"/>
            </a:lvl2pPr>
            <a:lvl3pPr marL="1425550" indent="0" algn="ctr">
              <a:buNone/>
              <a:defRPr sz="2806"/>
            </a:lvl3pPr>
            <a:lvl4pPr marL="2138324" indent="0" algn="ctr">
              <a:buNone/>
              <a:defRPr sz="2494"/>
            </a:lvl4pPr>
            <a:lvl5pPr marL="2851099" indent="0" algn="ctr">
              <a:buNone/>
              <a:defRPr sz="2494"/>
            </a:lvl5pPr>
            <a:lvl6pPr marL="3563874" indent="0" algn="ctr">
              <a:buNone/>
              <a:defRPr sz="2494"/>
            </a:lvl6pPr>
            <a:lvl7pPr marL="4276649" indent="0" algn="ctr">
              <a:buNone/>
              <a:defRPr sz="2494"/>
            </a:lvl7pPr>
            <a:lvl8pPr marL="4989424" indent="0" algn="ctr">
              <a:buNone/>
              <a:defRPr sz="2494"/>
            </a:lvl8pPr>
            <a:lvl9pPr marL="5702198" indent="0" algn="ctr">
              <a:buNone/>
              <a:defRPr sz="2494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3588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7476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1582" y="2665532"/>
            <a:ext cx="13040439" cy="4447496"/>
          </a:xfrm>
        </p:spPr>
        <p:txBody>
          <a:bodyPr anchor="b"/>
          <a:lstStyle>
            <a:lvl1pPr>
              <a:defRPr sz="9354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1582" y="7155103"/>
            <a:ext cx="13040439" cy="2338833"/>
          </a:xfrm>
        </p:spPr>
        <p:txBody>
          <a:bodyPr/>
          <a:lstStyle>
            <a:lvl1pPr marL="0" indent="0">
              <a:buNone/>
              <a:defRPr sz="3742">
                <a:solidFill>
                  <a:schemeClr val="tx1"/>
                </a:solidFill>
              </a:defRPr>
            </a:lvl1pPr>
            <a:lvl2pPr marL="712775" indent="0">
              <a:buNone/>
              <a:defRPr sz="3118">
                <a:solidFill>
                  <a:schemeClr val="tx1">
                    <a:tint val="75000"/>
                  </a:schemeClr>
                </a:solidFill>
              </a:defRPr>
            </a:lvl2pPr>
            <a:lvl3pPr marL="1425550" indent="0">
              <a:buNone/>
              <a:defRPr sz="2806">
                <a:solidFill>
                  <a:schemeClr val="tx1">
                    <a:tint val="75000"/>
                  </a:schemeClr>
                </a:solidFill>
              </a:defRPr>
            </a:lvl3pPr>
            <a:lvl4pPr marL="213832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4pPr>
            <a:lvl5pPr marL="2851099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5pPr>
            <a:lvl6pPr marL="356387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6pPr>
            <a:lvl7pPr marL="4276649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7pPr>
            <a:lvl8pPr marL="498942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8pPr>
            <a:lvl9pPr marL="5702198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4305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39455" y="2846200"/>
            <a:ext cx="6425724" cy="678385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4171" y="2846200"/>
            <a:ext cx="6425724" cy="678385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1271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569242"/>
            <a:ext cx="13040439" cy="206659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1426" y="2620980"/>
            <a:ext cx="6396193" cy="1284502"/>
          </a:xfrm>
        </p:spPr>
        <p:txBody>
          <a:bodyPr anchor="b"/>
          <a:lstStyle>
            <a:lvl1pPr marL="0" indent="0">
              <a:buNone/>
              <a:defRPr sz="3742" b="1"/>
            </a:lvl1pPr>
            <a:lvl2pPr marL="712775" indent="0">
              <a:buNone/>
              <a:defRPr sz="3118" b="1"/>
            </a:lvl2pPr>
            <a:lvl3pPr marL="1425550" indent="0">
              <a:buNone/>
              <a:defRPr sz="2806" b="1"/>
            </a:lvl3pPr>
            <a:lvl4pPr marL="2138324" indent="0">
              <a:buNone/>
              <a:defRPr sz="2494" b="1"/>
            </a:lvl4pPr>
            <a:lvl5pPr marL="2851099" indent="0">
              <a:buNone/>
              <a:defRPr sz="2494" b="1"/>
            </a:lvl5pPr>
            <a:lvl6pPr marL="3563874" indent="0">
              <a:buNone/>
              <a:defRPr sz="2494" b="1"/>
            </a:lvl6pPr>
            <a:lvl7pPr marL="4276649" indent="0">
              <a:buNone/>
              <a:defRPr sz="2494" b="1"/>
            </a:lvl7pPr>
            <a:lvl8pPr marL="4989424" indent="0">
              <a:buNone/>
              <a:defRPr sz="2494" b="1"/>
            </a:lvl8pPr>
            <a:lvl9pPr marL="5702198" indent="0">
              <a:buNone/>
              <a:defRPr sz="2494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426" y="3905482"/>
            <a:ext cx="6396193" cy="574437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654172" y="2620980"/>
            <a:ext cx="6427693" cy="1284502"/>
          </a:xfrm>
        </p:spPr>
        <p:txBody>
          <a:bodyPr anchor="b"/>
          <a:lstStyle>
            <a:lvl1pPr marL="0" indent="0">
              <a:buNone/>
              <a:defRPr sz="3742" b="1"/>
            </a:lvl1pPr>
            <a:lvl2pPr marL="712775" indent="0">
              <a:buNone/>
              <a:defRPr sz="3118" b="1"/>
            </a:lvl2pPr>
            <a:lvl3pPr marL="1425550" indent="0">
              <a:buNone/>
              <a:defRPr sz="2806" b="1"/>
            </a:lvl3pPr>
            <a:lvl4pPr marL="2138324" indent="0">
              <a:buNone/>
              <a:defRPr sz="2494" b="1"/>
            </a:lvl4pPr>
            <a:lvl5pPr marL="2851099" indent="0">
              <a:buNone/>
              <a:defRPr sz="2494" b="1"/>
            </a:lvl5pPr>
            <a:lvl6pPr marL="3563874" indent="0">
              <a:buNone/>
              <a:defRPr sz="2494" b="1"/>
            </a:lvl6pPr>
            <a:lvl7pPr marL="4276649" indent="0">
              <a:buNone/>
              <a:defRPr sz="2494" b="1"/>
            </a:lvl7pPr>
            <a:lvl8pPr marL="4989424" indent="0">
              <a:buNone/>
              <a:defRPr sz="2494" b="1"/>
            </a:lvl8pPr>
            <a:lvl9pPr marL="5702198" indent="0">
              <a:buNone/>
              <a:defRPr sz="2494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654172" y="3905482"/>
            <a:ext cx="6427693" cy="574437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6448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4949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5316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712788"/>
            <a:ext cx="4876384" cy="2494756"/>
          </a:xfrm>
        </p:spPr>
        <p:txBody>
          <a:bodyPr anchor="b"/>
          <a:lstStyle>
            <a:lvl1pPr>
              <a:defRPr sz="498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7693" y="1539425"/>
            <a:ext cx="7654171" cy="7598117"/>
          </a:xfrm>
        </p:spPr>
        <p:txBody>
          <a:bodyPr/>
          <a:lstStyle>
            <a:lvl1pPr>
              <a:defRPr sz="4989"/>
            </a:lvl1pPr>
            <a:lvl2pPr>
              <a:defRPr sz="4365"/>
            </a:lvl2pPr>
            <a:lvl3pPr>
              <a:defRPr sz="3742"/>
            </a:lvl3pPr>
            <a:lvl4pPr>
              <a:defRPr sz="3118"/>
            </a:lvl4pPr>
            <a:lvl5pPr>
              <a:defRPr sz="3118"/>
            </a:lvl5pPr>
            <a:lvl6pPr>
              <a:defRPr sz="3118"/>
            </a:lvl6pPr>
            <a:lvl7pPr>
              <a:defRPr sz="3118"/>
            </a:lvl7pPr>
            <a:lvl8pPr>
              <a:defRPr sz="3118"/>
            </a:lvl8pPr>
            <a:lvl9pPr>
              <a:defRPr sz="3118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3207544"/>
            <a:ext cx="4876384" cy="5942372"/>
          </a:xfrm>
        </p:spPr>
        <p:txBody>
          <a:bodyPr/>
          <a:lstStyle>
            <a:lvl1pPr marL="0" indent="0">
              <a:buNone/>
              <a:defRPr sz="2494"/>
            </a:lvl1pPr>
            <a:lvl2pPr marL="712775" indent="0">
              <a:buNone/>
              <a:defRPr sz="2183"/>
            </a:lvl2pPr>
            <a:lvl3pPr marL="1425550" indent="0">
              <a:buNone/>
              <a:defRPr sz="1871"/>
            </a:lvl3pPr>
            <a:lvl4pPr marL="2138324" indent="0">
              <a:buNone/>
              <a:defRPr sz="1559"/>
            </a:lvl4pPr>
            <a:lvl5pPr marL="2851099" indent="0">
              <a:buNone/>
              <a:defRPr sz="1559"/>
            </a:lvl5pPr>
            <a:lvl6pPr marL="3563874" indent="0">
              <a:buNone/>
              <a:defRPr sz="1559"/>
            </a:lvl6pPr>
            <a:lvl7pPr marL="4276649" indent="0">
              <a:buNone/>
              <a:defRPr sz="1559"/>
            </a:lvl7pPr>
            <a:lvl8pPr marL="4989424" indent="0">
              <a:buNone/>
              <a:defRPr sz="1559"/>
            </a:lvl8pPr>
            <a:lvl9pPr marL="5702198" indent="0">
              <a:buNone/>
              <a:defRPr sz="1559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4318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712788"/>
            <a:ext cx="4876384" cy="2494756"/>
          </a:xfrm>
        </p:spPr>
        <p:txBody>
          <a:bodyPr anchor="b"/>
          <a:lstStyle>
            <a:lvl1pPr>
              <a:defRPr sz="4989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427693" y="1539425"/>
            <a:ext cx="7654171" cy="7598117"/>
          </a:xfrm>
        </p:spPr>
        <p:txBody>
          <a:bodyPr anchor="t"/>
          <a:lstStyle>
            <a:lvl1pPr marL="0" indent="0">
              <a:buNone/>
              <a:defRPr sz="4989"/>
            </a:lvl1pPr>
            <a:lvl2pPr marL="712775" indent="0">
              <a:buNone/>
              <a:defRPr sz="4365"/>
            </a:lvl2pPr>
            <a:lvl3pPr marL="1425550" indent="0">
              <a:buNone/>
              <a:defRPr sz="3742"/>
            </a:lvl3pPr>
            <a:lvl4pPr marL="2138324" indent="0">
              <a:buNone/>
              <a:defRPr sz="3118"/>
            </a:lvl4pPr>
            <a:lvl5pPr marL="2851099" indent="0">
              <a:buNone/>
              <a:defRPr sz="3118"/>
            </a:lvl5pPr>
            <a:lvl6pPr marL="3563874" indent="0">
              <a:buNone/>
              <a:defRPr sz="3118"/>
            </a:lvl6pPr>
            <a:lvl7pPr marL="4276649" indent="0">
              <a:buNone/>
              <a:defRPr sz="3118"/>
            </a:lvl7pPr>
            <a:lvl8pPr marL="4989424" indent="0">
              <a:buNone/>
              <a:defRPr sz="3118"/>
            </a:lvl8pPr>
            <a:lvl9pPr marL="5702198" indent="0">
              <a:buNone/>
              <a:defRPr sz="3118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3207544"/>
            <a:ext cx="4876384" cy="5942372"/>
          </a:xfrm>
        </p:spPr>
        <p:txBody>
          <a:bodyPr/>
          <a:lstStyle>
            <a:lvl1pPr marL="0" indent="0">
              <a:buNone/>
              <a:defRPr sz="2494"/>
            </a:lvl1pPr>
            <a:lvl2pPr marL="712775" indent="0">
              <a:buNone/>
              <a:defRPr sz="2183"/>
            </a:lvl2pPr>
            <a:lvl3pPr marL="1425550" indent="0">
              <a:buNone/>
              <a:defRPr sz="1871"/>
            </a:lvl3pPr>
            <a:lvl4pPr marL="2138324" indent="0">
              <a:buNone/>
              <a:defRPr sz="1559"/>
            </a:lvl4pPr>
            <a:lvl5pPr marL="2851099" indent="0">
              <a:buNone/>
              <a:defRPr sz="1559"/>
            </a:lvl5pPr>
            <a:lvl6pPr marL="3563874" indent="0">
              <a:buNone/>
              <a:defRPr sz="1559"/>
            </a:lvl6pPr>
            <a:lvl7pPr marL="4276649" indent="0">
              <a:buNone/>
              <a:defRPr sz="1559"/>
            </a:lvl7pPr>
            <a:lvl8pPr marL="4989424" indent="0">
              <a:buNone/>
              <a:defRPr sz="1559"/>
            </a:lvl8pPr>
            <a:lvl9pPr marL="5702198" indent="0">
              <a:buNone/>
              <a:defRPr sz="1559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8495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736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819786" y="569240"/>
            <a:ext cx="3260110" cy="9060817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39456" y="569240"/>
            <a:ext cx="9591338" cy="9060817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6028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456" y="569242"/>
            <a:ext cx="13040439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456" y="2846200"/>
            <a:ext cx="13040439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9455" y="9909729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BF7B5-2DAE-46A8-96F0-91379ED2FD35}" type="datetimeFigureOut">
              <a:rPr lang="zh-TW" altLang="en-US" smtClean="0"/>
              <a:t>2025/6/30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08285" y="9909729"/>
            <a:ext cx="5102781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041" y="9909729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0A2892-AE6D-42FB-9A1B-6E1B233FA60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35975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425550" rtl="0" eaLnBrk="1" latinLnBrk="0" hangingPunct="1">
        <a:lnSpc>
          <a:spcPct val="90000"/>
        </a:lnSpc>
        <a:spcBef>
          <a:spcPct val="0"/>
        </a:spcBef>
        <a:buNone/>
        <a:defRPr sz="68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387" indent="-356387" algn="l" defTabSz="1425550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4365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742" kern="1200">
          <a:solidFill>
            <a:schemeClr val="tx1"/>
          </a:solidFill>
          <a:latin typeface="+mn-lt"/>
          <a:ea typeface="+mn-ea"/>
          <a:cs typeface="+mn-cs"/>
        </a:defRPr>
      </a:lvl2pPr>
      <a:lvl3pPr marL="1781937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118" kern="1200">
          <a:solidFill>
            <a:schemeClr val="tx1"/>
          </a:solidFill>
          <a:latin typeface="+mn-lt"/>
          <a:ea typeface="+mn-ea"/>
          <a:cs typeface="+mn-cs"/>
        </a:defRPr>
      </a:lvl3pPr>
      <a:lvl4pPr marL="2494712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3207487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920261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633036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5345811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6058586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1pPr>
      <a:lvl2pPr marL="712775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425550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3pPr>
      <a:lvl4pPr marL="213832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2851099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56387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276649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498942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5702198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7000"/>
            <a:lum/>
          </a:blip>
          <a:srcRect/>
          <a:stretch>
            <a:fillRect l="-15000" r="-19000" b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23F74DA4-401D-CAA7-5D0C-76C33029BA75}"/>
              </a:ext>
            </a:extLst>
          </p:cNvPr>
          <p:cNvSpPr txBox="1"/>
          <p:nvPr/>
        </p:nvSpPr>
        <p:spPr>
          <a:xfrm>
            <a:off x="918432" y="943336"/>
            <a:ext cx="12974706" cy="830997"/>
          </a:xfrm>
          <a:prstGeom prst="rect">
            <a:avLst/>
          </a:prstGeom>
          <a:noFill/>
          <a:effectLst>
            <a:innerShdw blurRad="63500" dist="50800">
              <a:prstClr val="black">
                <a:alpha val="2000"/>
              </a:prstClr>
            </a:innerShdw>
          </a:effectLst>
        </p:spPr>
        <p:txBody>
          <a:bodyPr wrap="none" rtlCol="0">
            <a:spAutoFit/>
          </a:bodyPr>
          <a:lstStyle/>
          <a:p>
            <a:r>
              <a:rPr lang="zh-TW" altLang="en-US" sz="4800" b="1" dirty="0">
                <a:solidFill>
                  <a:srgbClr val="FFFF00"/>
                </a:solidFill>
                <a:effectLst>
                  <a:outerShdw blurRad="50800" dist="101600" algn="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</a:rPr>
              <a:t>賀</a:t>
            </a:r>
            <a:r>
              <a:rPr lang="en-US" altLang="zh-TW" sz="4800" b="1" dirty="0">
                <a:solidFill>
                  <a:srgbClr val="FFFF00"/>
                </a:solidFill>
                <a:effectLst>
                  <a:outerShdw blurRad="50800" dist="101600" algn="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</a:rPr>
              <a:t>!</a:t>
            </a:r>
            <a:r>
              <a:rPr lang="zh-TW" altLang="en-US" sz="4800" b="1" dirty="0">
                <a:solidFill>
                  <a:srgbClr val="FFFF00"/>
                </a:solidFill>
                <a:effectLst>
                  <a:outerShdw blurRad="50800" dist="101600" algn="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</a:rPr>
              <a:t>本系同學榮獲</a:t>
            </a:r>
            <a:r>
              <a:rPr lang="en-US" altLang="zh-TW" sz="4800" b="1" smtClean="0">
                <a:solidFill>
                  <a:srgbClr val="FFFF00"/>
                </a:solidFill>
                <a:effectLst>
                  <a:outerShdw blurRad="50800" dist="101600" algn="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</a:rPr>
              <a:t>11</a:t>
            </a:r>
            <a:r>
              <a:rPr lang="en-US" altLang="zh-TW" sz="4800" b="1" dirty="0">
                <a:solidFill>
                  <a:srgbClr val="FFFF00"/>
                </a:solidFill>
                <a:effectLst>
                  <a:outerShdw blurRad="50800" dist="101600" algn="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</a:rPr>
              <a:t>4</a:t>
            </a:r>
            <a:r>
              <a:rPr lang="zh-TW" altLang="en-US" sz="4800" b="1" smtClean="0">
                <a:solidFill>
                  <a:srgbClr val="FFFF00"/>
                </a:solidFill>
                <a:effectLst>
                  <a:outerShdw blurRad="50800" dist="101600" algn="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</a:rPr>
              <a:t>年度</a:t>
            </a:r>
            <a:r>
              <a:rPr lang="zh-TW" altLang="en-US" sz="4800" b="1" dirty="0">
                <a:solidFill>
                  <a:srgbClr val="FFFF00"/>
                </a:solidFill>
                <a:effectLst>
                  <a:outerShdw blurRad="50800" dist="101600" algn="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</a:rPr>
              <a:t>科技部大專生研究計畫</a:t>
            </a:r>
            <a:endParaRPr lang="zh-TW" altLang="en-US" sz="9600" b="1" dirty="0">
              <a:solidFill>
                <a:srgbClr val="FFFF00"/>
              </a:solidFill>
              <a:effectLst>
                <a:outerShdw blurRad="50800" dist="101600" algn="l" rotWithShape="0">
                  <a:prstClr val="black">
                    <a:alpha val="40000"/>
                  </a:prst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7AF3873D-BC2E-5C21-98DF-92F26A102AD1}"/>
              </a:ext>
            </a:extLst>
          </p:cNvPr>
          <p:cNvSpPr txBox="1"/>
          <p:nvPr/>
        </p:nvSpPr>
        <p:spPr>
          <a:xfrm>
            <a:off x="1064090" y="2773860"/>
            <a:ext cx="12991165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4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學生：劉柏毅　指導老師：楊朝旺</a:t>
            </a:r>
            <a:endParaRPr lang="en-US" altLang="zh-TW" sz="4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150000"/>
              </a:lnSpc>
            </a:pPr>
            <a:endParaRPr lang="en-US" altLang="zh-TW" sz="4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150000"/>
              </a:lnSpc>
            </a:pPr>
            <a:r>
              <a:rPr lang="zh-TW" altLang="en-US" sz="4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題目：現代</a:t>
            </a:r>
            <a:r>
              <a:rPr lang="en-US" altLang="zh-TW" sz="4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AI</a:t>
            </a:r>
            <a:r>
              <a:rPr lang="zh-TW" altLang="en-US" sz="4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溫室中蔬菜</a:t>
            </a:r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硝酸</a:t>
            </a:r>
            <a:endParaRPr lang="en-US" altLang="zh-TW" sz="4800" b="1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150000"/>
              </a:lnSpc>
            </a:pPr>
            <a:r>
              <a:rPr lang="zh-TW" altLang="en-US" sz="4800" b="1" smtClean="0">
                <a:latin typeface="標楷體" panose="03000509000000000000" pitchFamily="65" charset="-120"/>
                <a:ea typeface="標楷體" panose="03000509000000000000" pitchFamily="65" charset="-120"/>
              </a:rPr>
              <a:t>鹽</a:t>
            </a:r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含量之</a:t>
            </a:r>
            <a:r>
              <a:rPr lang="zh-TW" altLang="en-US" sz="4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探討</a:t>
            </a:r>
            <a:endParaRPr lang="en-US" altLang="zh-TW" sz="40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150000"/>
              </a:lnSpc>
            </a:pPr>
            <a:endParaRPr lang="zh-TW" altLang="en-US" sz="4000" b="1" dirty="0">
              <a:effectLst>
                <a:outerShdw blurRad="76200" dist="38100" dir="2700000" sx="101000" sy="101000" algn="tl">
                  <a:schemeClr val="bg1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20BD3B48-759B-7ECE-EF5D-E64E9D45E7E4}"/>
              </a:ext>
            </a:extLst>
          </p:cNvPr>
          <p:cNvSpPr txBox="1"/>
          <p:nvPr/>
        </p:nvSpPr>
        <p:spPr>
          <a:xfrm>
            <a:off x="2373088" y="9589158"/>
            <a:ext cx="10373172" cy="769441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r>
              <a:rPr kumimoji="1" lang="zh-TW" altLang="en-US" sz="4400" dirty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latin typeface="華康楷書體W5(P)" panose="02010600010101010101" pitchFamily="2" charset="-120"/>
                <a:ea typeface="華康楷書體W5(P)" panose="02010600010101010101" pitchFamily="2" charset="-120"/>
                <a:cs typeface="Weibei TC Bold"/>
              </a:rPr>
              <a:t>生 物 機 電 工 程 學 系 全 體 師 生 仝 賀</a:t>
            </a:r>
          </a:p>
        </p:txBody>
      </p:sp>
    </p:spTree>
    <p:extLst>
      <p:ext uri="{BB962C8B-B14F-4D97-AF65-F5344CB8AC3E}">
        <p14:creationId xmlns:p14="http://schemas.microsoft.com/office/powerpoint/2010/main" val="18518202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128</TotalTime>
  <Words>31</Words>
  <Application>Microsoft Office PowerPoint</Application>
  <PresentationFormat>自訂</PresentationFormat>
  <Paragraphs>6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10" baseType="lpstr">
      <vt:lpstr>Weibei TC Bold</vt:lpstr>
      <vt:lpstr>華康楷書體W5(P)</vt:lpstr>
      <vt:lpstr>新細明體</vt:lpstr>
      <vt:lpstr>標楷體</vt:lpstr>
      <vt:lpstr>Arial</vt:lpstr>
      <vt:lpstr>Calibri</vt:lpstr>
      <vt:lpstr>Calibri Light</vt:lpstr>
      <vt:lpstr>Times New Roman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陳 冠綸</dc:creator>
  <cp:lastModifiedBy>user</cp:lastModifiedBy>
  <cp:revision>10</cp:revision>
  <cp:lastPrinted>2023-11-21T03:03:24Z</cp:lastPrinted>
  <dcterms:created xsi:type="dcterms:W3CDTF">2022-06-21T06:03:34Z</dcterms:created>
  <dcterms:modified xsi:type="dcterms:W3CDTF">2025-06-30T03:16:30Z</dcterms:modified>
</cp:coreProperties>
</file>