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</p:sldIdLst>
  <p:sldSz cx="6858000" cy="12192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B4B0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768" y="-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8525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1171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98374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7580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4669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3945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2128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8343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2755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7555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907756" y="649111"/>
            <a:ext cx="1478756" cy="10332156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71487" y="649111"/>
            <a:ext cx="4350544" cy="10332156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B9D7D-A62D-4F1A-85B8-2902AF804A8C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508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B9D7D-A62D-4F1A-85B8-2902AF804A8C}" type="datetimeFigureOut">
              <a:rPr lang="zh-TW" altLang="en-US" smtClean="0"/>
              <a:t>2025/11/3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89BCBB-E5AD-4490-A8E3-5776725C81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4325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11635249"/>
            <a:ext cx="6858000" cy="55675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圓角矩形 8"/>
          <p:cNvSpPr/>
          <p:nvPr/>
        </p:nvSpPr>
        <p:spPr>
          <a:xfrm>
            <a:off x="-2" y="1144745"/>
            <a:ext cx="6857999" cy="377475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文字方塊 3"/>
          <p:cNvSpPr txBox="1"/>
          <p:nvPr/>
        </p:nvSpPr>
        <p:spPr>
          <a:xfrm>
            <a:off x="1806415" y="-258856"/>
            <a:ext cx="4618495" cy="1446550"/>
          </a:xfrm>
          <a:prstGeom prst="rect">
            <a:avLst/>
          </a:prstGeom>
          <a:noFill/>
          <a:effectLst>
            <a:innerShdw blurRad="63500" dist="50800">
              <a:schemeClr val="accent4">
                <a:lumMod val="75000"/>
              </a:schemeClr>
            </a:innerShdw>
          </a:effectLst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恭 賀</a:t>
            </a:r>
            <a:r>
              <a:rPr lang="zh-TW" altLang="en-US" sz="8000" dirty="0">
                <a:solidFill>
                  <a:srgbClr val="FFCC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-2" y="1159904"/>
            <a:ext cx="7086322" cy="3683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5000"/>
              </a:lnSpc>
              <a:spcBef>
                <a:spcPts val="1200"/>
              </a:spcBef>
            </a:pPr>
            <a:r>
              <a:rPr lang="en-US" altLang="zh-TW" sz="3600" b="1" dirty="0" smtClean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2025</a:t>
            </a:r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田間</a:t>
            </a:r>
            <a:r>
              <a:rPr lang="zh-TW" altLang="en-US" sz="3600" b="1" dirty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機器人比賽榮獲</a:t>
            </a:r>
            <a:r>
              <a:rPr lang="en-US" altLang="zh-TW" sz="3600" b="1" dirty="0" smtClean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名</a:t>
            </a:r>
            <a:r>
              <a:rPr lang="en-US" altLang="zh-TW" sz="3600" b="1" dirty="0" smtClean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&amp;</a:t>
            </a:r>
            <a:br>
              <a:rPr lang="en-US" altLang="zh-TW" sz="3600" b="1" dirty="0" smtClean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600" b="1" dirty="0" smtClean="0">
                <a:solidFill>
                  <a:schemeClr val="accent5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最佳創意獎</a:t>
            </a:r>
            <a:endParaRPr lang="en-US" altLang="zh-TW" sz="3600" b="1" dirty="0">
              <a:solidFill>
                <a:schemeClr val="accent5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指導老師</a:t>
            </a:r>
            <a:r>
              <a:rPr lang="en-US" altLang="zh-TW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黃威仁老師</a:t>
            </a:r>
            <a:endParaRPr lang="en-US" altLang="zh-TW" sz="3200" b="1" dirty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學  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 </a:t>
            </a:r>
            <a:r>
              <a:rPr lang="en-US" altLang="zh-TW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謝子俞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蔡孟宸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林鉦翔、</a:t>
            </a:r>
            <a:endParaRPr lang="en-US" altLang="zh-TW" sz="3200" b="1" dirty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5000"/>
              </a:lnSpc>
              <a:spcBef>
                <a:spcPts val="600"/>
              </a:spcBef>
              <a:spcAft>
                <a:spcPts val="600"/>
              </a:spcAft>
            </a:pP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  謝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緯承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孔繁恩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蔡維</a:t>
            </a:r>
            <a:r>
              <a:rPr lang="zh-TW" altLang="en-US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峻</a:t>
            </a:r>
            <a:endParaRPr lang="en-US" altLang="zh-TW" sz="3200" b="1" dirty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823157" y="11635250"/>
            <a:ext cx="52116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>
                <a:solidFill>
                  <a:schemeClr val="accent1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生物機電工程學系全體師生仝賀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5838143"/>
            <a:ext cx="6858003" cy="426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12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</TotalTime>
  <Words>18</Words>
  <Application>Microsoft Office PowerPoint</Application>
  <PresentationFormat>寬螢幕</PresentationFormat>
  <Paragraphs>6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新細明體</vt:lpstr>
      <vt:lpstr>標楷體</vt:lpstr>
      <vt:lpstr>Arial</vt:lpstr>
      <vt:lpstr>Calibri</vt:lpstr>
      <vt:lpstr>Calibri Light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20</cp:revision>
  <dcterms:created xsi:type="dcterms:W3CDTF">2020-10-19T03:28:30Z</dcterms:created>
  <dcterms:modified xsi:type="dcterms:W3CDTF">2025-11-03T02:24:22Z</dcterms:modified>
</cp:coreProperties>
</file>