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5119350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3588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7476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430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127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6448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4949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5316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4318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8495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736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602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5975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 l="-15000" r="-19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3F74DA4-401D-CAA7-5D0C-76C33029BA75}"/>
              </a:ext>
            </a:extLst>
          </p:cNvPr>
          <p:cNvSpPr txBox="1"/>
          <p:nvPr/>
        </p:nvSpPr>
        <p:spPr>
          <a:xfrm>
            <a:off x="918432" y="943336"/>
            <a:ext cx="12974706" cy="830997"/>
          </a:xfrm>
          <a:prstGeom prst="rect">
            <a:avLst/>
          </a:prstGeom>
          <a:noFill/>
          <a:effectLst>
            <a:innerShdw blurRad="63500" dist="50800">
              <a:prstClr val="black">
                <a:alpha val="2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賀</a:t>
            </a:r>
            <a:r>
              <a:rPr lang="en-US" altLang="zh-TW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!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本系同學榮獲</a:t>
            </a:r>
            <a:r>
              <a:rPr lang="en-US" altLang="zh-TW" sz="4800" b="1" smtClean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11</a:t>
            </a:r>
            <a:r>
              <a:rPr lang="en-US" altLang="zh-TW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4</a:t>
            </a:r>
            <a:r>
              <a:rPr lang="zh-TW" altLang="en-US" sz="4800" b="1" smtClean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年度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科技部大專生研究計畫</a:t>
            </a:r>
            <a:endParaRPr lang="zh-TW" altLang="en-US" sz="9600" b="1" dirty="0">
              <a:solidFill>
                <a:srgbClr val="FFFF00"/>
              </a:solidFill>
              <a:effectLst>
                <a:outerShdw blurRad="50800" dist="101600" algn="l" rotWithShape="0">
                  <a:prstClr val="black">
                    <a:alpha val="40000"/>
                  </a:prst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AF3873D-BC2E-5C21-98DF-92F26A102AD1}"/>
              </a:ext>
            </a:extLst>
          </p:cNvPr>
          <p:cNvSpPr txBox="1"/>
          <p:nvPr/>
        </p:nvSpPr>
        <p:spPr>
          <a:xfrm>
            <a:off x="1064090" y="2773860"/>
            <a:ext cx="129911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學生：林柏諺　指導老師：洪敏勝</a:t>
            </a:r>
            <a:endParaRPr lang="en-US" altLang="zh-TW" sz="4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endParaRPr lang="en-US" altLang="zh-TW" sz="4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題目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：整合介電潤濕晶片與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演算</a:t>
            </a:r>
            <a:endParaRPr lang="en-US" altLang="zh-TW" sz="4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8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法應用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於食品中動物用藥之檢驗</a:t>
            </a:r>
            <a:endParaRPr lang="zh-TW" altLang="en-US" sz="4000" b="1" dirty="0">
              <a:effectLst>
                <a:outerShdw blurRad="76200" dist="38100" dir="2700000" sx="101000" sy="101000" algn="tl">
                  <a:schemeClr val="bg1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0BD3B48-759B-7ECE-EF5D-E64E9D45E7E4}"/>
              </a:ext>
            </a:extLst>
          </p:cNvPr>
          <p:cNvSpPr txBox="1"/>
          <p:nvPr/>
        </p:nvSpPr>
        <p:spPr>
          <a:xfrm>
            <a:off x="2373088" y="9589158"/>
            <a:ext cx="10373172" cy="769441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r>
              <a:rPr kumimoji="1" lang="zh-TW" altLang="en-US" sz="4400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華康楷書體W5(P)" panose="02010600010101010101" pitchFamily="2" charset="-120"/>
                <a:ea typeface="華康楷書體W5(P)" panose="02010600010101010101" pitchFamily="2" charset="-120"/>
                <a:cs typeface="Weibei TC Bold"/>
              </a:rPr>
              <a:t>生 物 機 電 工 程 學 系 全 體 師 生 仝 賀</a:t>
            </a:r>
          </a:p>
        </p:txBody>
      </p:sp>
    </p:spTree>
    <p:extLst>
      <p:ext uri="{BB962C8B-B14F-4D97-AF65-F5344CB8AC3E}">
        <p14:creationId xmlns:p14="http://schemas.microsoft.com/office/powerpoint/2010/main" val="1851820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129</TotalTime>
  <Words>33</Words>
  <Application>Microsoft Office PowerPoint</Application>
  <PresentationFormat>自訂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Weibei TC Bold</vt:lpstr>
      <vt:lpstr>華康楷書體W5(P)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 冠綸</dc:creator>
  <cp:lastModifiedBy>user</cp:lastModifiedBy>
  <cp:revision>11</cp:revision>
  <cp:lastPrinted>2023-11-21T03:03:24Z</cp:lastPrinted>
  <dcterms:created xsi:type="dcterms:W3CDTF">2022-06-21T06:03:34Z</dcterms:created>
  <dcterms:modified xsi:type="dcterms:W3CDTF">2025-06-30T03:16:43Z</dcterms:modified>
</cp:coreProperties>
</file>