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</p:sldIdLst>
  <p:sldSz cx="6858000" cy="12192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4B0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34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8525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1171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837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7580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4669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3945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2128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8343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2755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7555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50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B9D7D-A62D-4F1A-85B8-2902AF804A8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4325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11635249"/>
            <a:ext cx="6858000" cy="55675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-2" y="1144745"/>
            <a:ext cx="6857999" cy="421766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806415" y="-258856"/>
            <a:ext cx="4618495" cy="1446550"/>
          </a:xfrm>
          <a:prstGeom prst="rect">
            <a:avLst/>
          </a:prstGeom>
          <a:noFill/>
          <a:effectLst>
            <a:innerShdw blurRad="63500" dist="50800">
              <a:schemeClr val="accent4">
                <a:lumMod val="75000"/>
              </a:schemeClr>
            </a:innerShdw>
          </a:effectLst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恭 賀</a:t>
            </a:r>
            <a:r>
              <a:rPr lang="zh-TW" altLang="en-US" sz="8000" dirty="0">
                <a:solidFill>
                  <a:srgbClr val="FFCC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16541" y="1088215"/>
            <a:ext cx="64249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  <a:spcBef>
                <a:spcPts val="1200"/>
              </a:spcBef>
            </a:pPr>
            <a:r>
              <a:rPr lang="en-US" altLang="zh-TW" sz="3600" b="1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2024</a:t>
            </a: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田間機器人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競賽嘉義</a:t>
            </a: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大學</a:t>
            </a:r>
          </a:p>
          <a:p>
            <a:pPr algn="ctr">
              <a:lnSpc>
                <a:spcPts val="5000"/>
              </a:lnSpc>
              <a:spcBef>
                <a:spcPts val="1200"/>
              </a:spcBef>
            </a:pP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佳作：陳品軒 李彥廷</a:t>
            </a:r>
          </a:p>
          <a:p>
            <a:pPr algn="ctr">
              <a:lnSpc>
                <a:spcPts val="5000"/>
              </a:lnSpc>
              <a:spcBef>
                <a:spcPts val="1200"/>
              </a:spcBef>
            </a:pP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最佳團隊獎：曾語聖 陳致淵 陳威翰 游浚珉</a:t>
            </a:r>
          </a:p>
          <a:p>
            <a:pPr algn="ctr">
              <a:lnSpc>
                <a:spcPts val="5000"/>
              </a:lnSpc>
              <a:spcBef>
                <a:spcPts val="1200"/>
              </a:spcBef>
            </a:pP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最佳人氣獎：林裕科 黃瑋哲 卓奕任 林裕宸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3157" y="11635250"/>
            <a:ext cx="5211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solidFill>
                  <a:schemeClr val="accent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生物機電工程學系全體師生仝賀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5522950"/>
            <a:ext cx="6858000" cy="514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12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</TotalTime>
  <Words>49</Words>
  <Application>Microsoft Office PowerPoint</Application>
  <PresentationFormat>寬螢幕</PresentationFormat>
  <Paragraphs>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21</cp:revision>
  <dcterms:created xsi:type="dcterms:W3CDTF">2020-10-19T03:28:30Z</dcterms:created>
  <dcterms:modified xsi:type="dcterms:W3CDTF">2026-04-08T02:24:07Z</dcterms:modified>
</cp:coreProperties>
</file>