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0691813" cy="15119350"/>
  <p:notesSz cx="6797675" cy="9926638"/>
  <p:defaultTextStyle>
    <a:defPPr>
      <a:defRPr lang="zh-TW"/>
    </a:defPPr>
    <a:lvl1pPr marL="0" algn="l" defTabSz="1474762" rtl="0" eaLnBrk="1" latinLnBrk="0" hangingPunct="1">
      <a:defRPr sz="2895" kern="1200">
        <a:solidFill>
          <a:schemeClr val="tx1"/>
        </a:solidFill>
        <a:latin typeface="+mn-lt"/>
        <a:ea typeface="+mn-ea"/>
        <a:cs typeface="+mn-cs"/>
      </a:defRPr>
    </a:lvl1pPr>
    <a:lvl2pPr marL="737381" algn="l" defTabSz="1474762" rtl="0" eaLnBrk="1" latinLnBrk="0" hangingPunct="1">
      <a:defRPr sz="2895" kern="1200">
        <a:solidFill>
          <a:schemeClr val="tx1"/>
        </a:solidFill>
        <a:latin typeface="+mn-lt"/>
        <a:ea typeface="+mn-ea"/>
        <a:cs typeface="+mn-cs"/>
      </a:defRPr>
    </a:lvl2pPr>
    <a:lvl3pPr marL="1474762" algn="l" defTabSz="1474762" rtl="0" eaLnBrk="1" latinLnBrk="0" hangingPunct="1">
      <a:defRPr sz="2895" kern="1200">
        <a:solidFill>
          <a:schemeClr val="tx1"/>
        </a:solidFill>
        <a:latin typeface="+mn-lt"/>
        <a:ea typeface="+mn-ea"/>
        <a:cs typeface="+mn-cs"/>
      </a:defRPr>
    </a:lvl3pPr>
    <a:lvl4pPr marL="2212143" algn="l" defTabSz="1474762" rtl="0" eaLnBrk="1" latinLnBrk="0" hangingPunct="1">
      <a:defRPr sz="2895" kern="1200">
        <a:solidFill>
          <a:schemeClr val="tx1"/>
        </a:solidFill>
        <a:latin typeface="+mn-lt"/>
        <a:ea typeface="+mn-ea"/>
        <a:cs typeface="+mn-cs"/>
      </a:defRPr>
    </a:lvl4pPr>
    <a:lvl5pPr marL="2949524" algn="l" defTabSz="1474762" rtl="0" eaLnBrk="1" latinLnBrk="0" hangingPunct="1">
      <a:defRPr sz="2895" kern="1200">
        <a:solidFill>
          <a:schemeClr val="tx1"/>
        </a:solidFill>
        <a:latin typeface="+mn-lt"/>
        <a:ea typeface="+mn-ea"/>
        <a:cs typeface="+mn-cs"/>
      </a:defRPr>
    </a:lvl5pPr>
    <a:lvl6pPr marL="3686906" algn="l" defTabSz="1474762" rtl="0" eaLnBrk="1" latinLnBrk="0" hangingPunct="1">
      <a:defRPr sz="2895" kern="1200">
        <a:solidFill>
          <a:schemeClr val="tx1"/>
        </a:solidFill>
        <a:latin typeface="+mn-lt"/>
        <a:ea typeface="+mn-ea"/>
        <a:cs typeface="+mn-cs"/>
      </a:defRPr>
    </a:lvl6pPr>
    <a:lvl7pPr marL="4424287" algn="l" defTabSz="1474762" rtl="0" eaLnBrk="1" latinLnBrk="0" hangingPunct="1">
      <a:defRPr sz="2895" kern="1200">
        <a:solidFill>
          <a:schemeClr val="tx1"/>
        </a:solidFill>
        <a:latin typeface="+mn-lt"/>
        <a:ea typeface="+mn-ea"/>
        <a:cs typeface="+mn-cs"/>
      </a:defRPr>
    </a:lvl7pPr>
    <a:lvl8pPr marL="5161668" algn="l" defTabSz="1474762" rtl="0" eaLnBrk="1" latinLnBrk="0" hangingPunct="1">
      <a:defRPr sz="2895" kern="1200">
        <a:solidFill>
          <a:schemeClr val="tx1"/>
        </a:solidFill>
        <a:latin typeface="+mn-lt"/>
        <a:ea typeface="+mn-ea"/>
        <a:cs typeface="+mn-cs"/>
      </a:defRPr>
    </a:lvl8pPr>
    <a:lvl9pPr marL="5899049" algn="l" defTabSz="1474762" rtl="0" eaLnBrk="1" latinLnBrk="0" hangingPunct="1">
      <a:defRPr sz="289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762" userDrawn="1">
          <p15:clr>
            <a:srgbClr val="A4A3A4"/>
          </p15:clr>
        </p15:guide>
        <p15:guide id="2" pos="336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8A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3269" y="43"/>
      </p:cViewPr>
      <p:guideLst>
        <p:guide orient="horz" pos="4762"/>
        <p:guide pos="336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01886" y="4696799"/>
            <a:ext cx="9088041" cy="3240861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603772" y="8567632"/>
            <a:ext cx="7484269" cy="3863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736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473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2105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9474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6842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4211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1580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8948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2025/5/8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2025/5/8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44579" y="9715584"/>
            <a:ext cx="9088041" cy="3002871"/>
          </a:xfrm>
        </p:spPr>
        <p:txBody>
          <a:bodyPr anchor="t"/>
          <a:lstStyle>
            <a:lvl1pPr algn="l">
              <a:defRPr sz="6422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44579" y="6408227"/>
            <a:ext cx="9088041" cy="3307357"/>
          </a:xfrm>
        </p:spPr>
        <p:txBody>
          <a:bodyPr anchor="b"/>
          <a:lstStyle>
            <a:lvl1pPr marL="0" indent="0">
              <a:buNone/>
              <a:defRPr sz="3246">
                <a:solidFill>
                  <a:schemeClr val="tx1">
                    <a:tint val="75000"/>
                  </a:schemeClr>
                </a:solidFill>
              </a:defRPr>
            </a:lvl1pPr>
            <a:lvl2pPr marL="736859" indent="0">
              <a:buNone/>
              <a:defRPr sz="2893">
                <a:solidFill>
                  <a:schemeClr val="tx1">
                    <a:tint val="75000"/>
                  </a:schemeClr>
                </a:solidFill>
              </a:defRPr>
            </a:lvl2pPr>
            <a:lvl3pPr marL="1473718" indent="0">
              <a:buNone/>
              <a:defRPr sz="2611">
                <a:solidFill>
                  <a:schemeClr val="tx1">
                    <a:tint val="75000"/>
                  </a:schemeClr>
                </a:solidFill>
              </a:defRPr>
            </a:lvl3pPr>
            <a:lvl4pPr marL="2210577" indent="0">
              <a:buNone/>
              <a:defRPr sz="2258">
                <a:solidFill>
                  <a:schemeClr val="tx1">
                    <a:tint val="75000"/>
                  </a:schemeClr>
                </a:solidFill>
              </a:defRPr>
            </a:lvl4pPr>
            <a:lvl5pPr marL="2947436" indent="0">
              <a:buNone/>
              <a:defRPr sz="2258">
                <a:solidFill>
                  <a:schemeClr val="tx1">
                    <a:tint val="75000"/>
                  </a:schemeClr>
                </a:solidFill>
              </a:defRPr>
            </a:lvl5pPr>
            <a:lvl6pPr marL="3684295" indent="0">
              <a:buNone/>
              <a:defRPr sz="2258">
                <a:solidFill>
                  <a:schemeClr val="tx1">
                    <a:tint val="75000"/>
                  </a:schemeClr>
                </a:solidFill>
              </a:defRPr>
            </a:lvl6pPr>
            <a:lvl7pPr marL="4421154" indent="0">
              <a:buNone/>
              <a:defRPr sz="2258">
                <a:solidFill>
                  <a:schemeClr val="tx1">
                    <a:tint val="75000"/>
                  </a:schemeClr>
                </a:solidFill>
              </a:defRPr>
            </a:lvl7pPr>
            <a:lvl8pPr marL="5158014" indent="0">
              <a:buNone/>
              <a:defRPr sz="2258">
                <a:solidFill>
                  <a:schemeClr val="tx1">
                    <a:tint val="75000"/>
                  </a:schemeClr>
                </a:solidFill>
              </a:defRPr>
            </a:lvl8pPr>
            <a:lvl9pPr marL="5894872" indent="0">
              <a:buNone/>
              <a:defRPr sz="225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2025/5/8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534591" y="3527850"/>
            <a:ext cx="4722217" cy="9978072"/>
          </a:xfrm>
        </p:spPr>
        <p:txBody>
          <a:bodyPr/>
          <a:lstStyle>
            <a:lvl1pPr>
              <a:defRPr sz="4516"/>
            </a:lvl1pPr>
            <a:lvl2pPr>
              <a:defRPr sz="3881"/>
            </a:lvl2pPr>
            <a:lvl3pPr>
              <a:defRPr sz="3246"/>
            </a:lvl3pPr>
            <a:lvl4pPr>
              <a:defRPr sz="2893"/>
            </a:lvl4pPr>
            <a:lvl5pPr>
              <a:defRPr sz="2893"/>
            </a:lvl5pPr>
            <a:lvl6pPr>
              <a:defRPr sz="2893"/>
            </a:lvl6pPr>
            <a:lvl7pPr>
              <a:defRPr sz="2893"/>
            </a:lvl7pPr>
            <a:lvl8pPr>
              <a:defRPr sz="2893"/>
            </a:lvl8pPr>
            <a:lvl9pPr>
              <a:defRPr sz="2893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435006" y="3527850"/>
            <a:ext cx="4722217" cy="9978072"/>
          </a:xfrm>
        </p:spPr>
        <p:txBody>
          <a:bodyPr/>
          <a:lstStyle>
            <a:lvl1pPr>
              <a:defRPr sz="4516"/>
            </a:lvl1pPr>
            <a:lvl2pPr>
              <a:defRPr sz="3881"/>
            </a:lvl2pPr>
            <a:lvl3pPr>
              <a:defRPr sz="3246"/>
            </a:lvl3pPr>
            <a:lvl4pPr>
              <a:defRPr sz="2893"/>
            </a:lvl4pPr>
            <a:lvl5pPr>
              <a:defRPr sz="2893"/>
            </a:lvl5pPr>
            <a:lvl6pPr>
              <a:defRPr sz="2893"/>
            </a:lvl6pPr>
            <a:lvl7pPr>
              <a:defRPr sz="2893"/>
            </a:lvl7pPr>
            <a:lvl8pPr>
              <a:defRPr sz="2893"/>
            </a:lvl8pPr>
            <a:lvl9pPr>
              <a:defRPr sz="2893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2025/5/8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4591" y="3384355"/>
            <a:ext cx="4724074" cy="1410438"/>
          </a:xfrm>
        </p:spPr>
        <p:txBody>
          <a:bodyPr anchor="b"/>
          <a:lstStyle>
            <a:lvl1pPr marL="0" indent="0">
              <a:buNone/>
              <a:defRPr sz="3881" b="1"/>
            </a:lvl1pPr>
            <a:lvl2pPr marL="736859" indent="0">
              <a:buNone/>
              <a:defRPr sz="3246" b="1"/>
            </a:lvl2pPr>
            <a:lvl3pPr marL="1473718" indent="0">
              <a:buNone/>
              <a:defRPr sz="2893" b="1"/>
            </a:lvl3pPr>
            <a:lvl4pPr marL="2210577" indent="0">
              <a:buNone/>
              <a:defRPr sz="2611" b="1"/>
            </a:lvl4pPr>
            <a:lvl5pPr marL="2947436" indent="0">
              <a:buNone/>
              <a:defRPr sz="2611" b="1"/>
            </a:lvl5pPr>
            <a:lvl6pPr marL="3684295" indent="0">
              <a:buNone/>
              <a:defRPr sz="2611" b="1"/>
            </a:lvl6pPr>
            <a:lvl7pPr marL="4421154" indent="0">
              <a:buNone/>
              <a:defRPr sz="2611" b="1"/>
            </a:lvl7pPr>
            <a:lvl8pPr marL="5158014" indent="0">
              <a:buNone/>
              <a:defRPr sz="2611" b="1"/>
            </a:lvl8pPr>
            <a:lvl9pPr marL="5894872" indent="0">
              <a:buNone/>
              <a:defRPr sz="2611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34591" y="4794793"/>
            <a:ext cx="4724074" cy="8711127"/>
          </a:xfrm>
        </p:spPr>
        <p:txBody>
          <a:bodyPr/>
          <a:lstStyle>
            <a:lvl1pPr>
              <a:defRPr sz="3881"/>
            </a:lvl1pPr>
            <a:lvl2pPr>
              <a:defRPr sz="3246"/>
            </a:lvl2pPr>
            <a:lvl3pPr>
              <a:defRPr sz="2893"/>
            </a:lvl3pPr>
            <a:lvl4pPr>
              <a:defRPr sz="2611"/>
            </a:lvl4pPr>
            <a:lvl5pPr>
              <a:defRPr sz="2611"/>
            </a:lvl5pPr>
            <a:lvl6pPr>
              <a:defRPr sz="2611"/>
            </a:lvl6pPr>
            <a:lvl7pPr>
              <a:defRPr sz="2611"/>
            </a:lvl7pPr>
            <a:lvl8pPr>
              <a:defRPr sz="2611"/>
            </a:lvl8pPr>
            <a:lvl9pPr>
              <a:defRPr sz="2611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431293" y="3384355"/>
            <a:ext cx="4725930" cy="1410438"/>
          </a:xfrm>
        </p:spPr>
        <p:txBody>
          <a:bodyPr anchor="b"/>
          <a:lstStyle>
            <a:lvl1pPr marL="0" indent="0">
              <a:buNone/>
              <a:defRPr sz="3881" b="1"/>
            </a:lvl1pPr>
            <a:lvl2pPr marL="736859" indent="0">
              <a:buNone/>
              <a:defRPr sz="3246" b="1"/>
            </a:lvl2pPr>
            <a:lvl3pPr marL="1473718" indent="0">
              <a:buNone/>
              <a:defRPr sz="2893" b="1"/>
            </a:lvl3pPr>
            <a:lvl4pPr marL="2210577" indent="0">
              <a:buNone/>
              <a:defRPr sz="2611" b="1"/>
            </a:lvl4pPr>
            <a:lvl5pPr marL="2947436" indent="0">
              <a:buNone/>
              <a:defRPr sz="2611" b="1"/>
            </a:lvl5pPr>
            <a:lvl6pPr marL="3684295" indent="0">
              <a:buNone/>
              <a:defRPr sz="2611" b="1"/>
            </a:lvl6pPr>
            <a:lvl7pPr marL="4421154" indent="0">
              <a:buNone/>
              <a:defRPr sz="2611" b="1"/>
            </a:lvl7pPr>
            <a:lvl8pPr marL="5158014" indent="0">
              <a:buNone/>
              <a:defRPr sz="2611" b="1"/>
            </a:lvl8pPr>
            <a:lvl9pPr marL="5894872" indent="0">
              <a:buNone/>
              <a:defRPr sz="2611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431293" y="4794793"/>
            <a:ext cx="4725930" cy="8711127"/>
          </a:xfrm>
        </p:spPr>
        <p:txBody>
          <a:bodyPr/>
          <a:lstStyle>
            <a:lvl1pPr>
              <a:defRPr sz="3881"/>
            </a:lvl1pPr>
            <a:lvl2pPr>
              <a:defRPr sz="3246"/>
            </a:lvl2pPr>
            <a:lvl3pPr>
              <a:defRPr sz="2893"/>
            </a:lvl3pPr>
            <a:lvl4pPr>
              <a:defRPr sz="2611"/>
            </a:lvl4pPr>
            <a:lvl5pPr>
              <a:defRPr sz="2611"/>
            </a:lvl5pPr>
            <a:lvl6pPr>
              <a:defRPr sz="2611"/>
            </a:lvl6pPr>
            <a:lvl7pPr>
              <a:defRPr sz="2611"/>
            </a:lvl7pPr>
            <a:lvl8pPr>
              <a:defRPr sz="2611"/>
            </a:lvl8pPr>
            <a:lvl9pPr>
              <a:defRPr sz="2611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2025/5/8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2025/5/8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2025/5/8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4592" y="601974"/>
            <a:ext cx="3517533" cy="2561890"/>
          </a:xfrm>
        </p:spPr>
        <p:txBody>
          <a:bodyPr anchor="b"/>
          <a:lstStyle>
            <a:lvl1pPr algn="l">
              <a:defRPr sz="3246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180202" y="601975"/>
            <a:ext cx="5977021" cy="12903946"/>
          </a:xfrm>
        </p:spPr>
        <p:txBody>
          <a:bodyPr/>
          <a:lstStyle>
            <a:lvl1pPr>
              <a:defRPr sz="5152"/>
            </a:lvl1pPr>
            <a:lvl2pPr>
              <a:defRPr sz="4516"/>
            </a:lvl2pPr>
            <a:lvl3pPr>
              <a:defRPr sz="3881"/>
            </a:lvl3pPr>
            <a:lvl4pPr>
              <a:defRPr sz="3246"/>
            </a:lvl4pPr>
            <a:lvl5pPr>
              <a:defRPr sz="3246"/>
            </a:lvl5pPr>
            <a:lvl6pPr>
              <a:defRPr sz="3246"/>
            </a:lvl6pPr>
            <a:lvl7pPr>
              <a:defRPr sz="3246"/>
            </a:lvl7pPr>
            <a:lvl8pPr>
              <a:defRPr sz="3246"/>
            </a:lvl8pPr>
            <a:lvl9pPr>
              <a:defRPr sz="3246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34592" y="3163865"/>
            <a:ext cx="3517533" cy="10342057"/>
          </a:xfrm>
        </p:spPr>
        <p:txBody>
          <a:bodyPr/>
          <a:lstStyle>
            <a:lvl1pPr marL="0" indent="0">
              <a:buNone/>
              <a:defRPr sz="2258"/>
            </a:lvl1pPr>
            <a:lvl2pPr marL="736859" indent="0">
              <a:buNone/>
              <a:defRPr sz="1905"/>
            </a:lvl2pPr>
            <a:lvl3pPr marL="1473718" indent="0">
              <a:buNone/>
              <a:defRPr sz="1623"/>
            </a:lvl3pPr>
            <a:lvl4pPr marL="2210577" indent="0">
              <a:buNone/>
              <a:defRPr sz="1482"/>
            </a:lvl4pPr>
            <a:lvl5pPr marL="2947436" indent="0">
              <a:buNone/>
              <a:defRPr sz="1482"/>
            </a:lvl5pPr>
            <a:lvl6pPr marL="3684295" indent="0">
              <a:buNone/>
              <a:defRPr sz="1482"/>
            </a:lvl6pPr>
            <a:lvl7pPr marL="4421154" indent="0">
              <a:buNone/>
              <a:defRPr sz="1482"/>
            </a:lvl7pPr>
            <a:lvl8pPr marL="5158014" indent="0">
              <a:buNone/>
              <a:defRPr sz="1482"/>
            </a:lvl8pPr>
            <a:lvl9pPr marL="5894872" indent="0">
              <a:buNone/>
              <a:defRPr sz="1482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2025/5/8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95671" y="10583545"/>
            <a:ext cx="6415088" cy="1249447"/>
          </a:xfrm>
        </p:spPr>
        <p:txBody>
          <a:bodyPr anchor="b"/>
          <a:lstStyle>
            <a:lvl1pPr algn="l">
              <a:defRPr sz="3246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095671" y="1350942"/>
            <a:ext cx="6415088" cy="9071610"/>
          </a:xfrm>
        </p:spPr>
        <p:txBody>
          <a:bodyPr/>
          <a:lstStyle>
            <a:lvl1pPr marL="0" indent="0">
              <a:buNone/>
              <a:defRPr sz="5152"/>
            </a:lvl1pPr>
            <a:lvl2pPr marL="736859" indent="0">
              <a:buNone/>
              <a:defRPr sz="4516"/>
            </a:lvl2pPr>
            <a:lvl3pPr marL="1473718" indent="0">
              <a:buNone/>
              <a:defRPr sz="3881"/>
            </a:lvl3pPr>
            <a:lvl4pPr marL="2210577" indent="0">
              <a:buNone/>
              <a:defRPr sz="3246"/>
            </a:lvl4pPr>
            <a:lvl5pPr marL="2947436" indent="0">
              <a:buNone/>
              <a:defRPr sz="3246"/>
            </a:lvl5pPr>
            <a:lvl6pPr marL="3684295" indent="0">
              <a:buNone/>
              <a:defRPr sz="3246"/>
            </a:lvl6pPr>
            <a:lvl7pPr marL="4421154" indent="0">
              <a:buNone/>
              <a:defRPr sz="3246"/>
            </a:lvl7pPr>
            <a:lvl8pPr marL="5158014" indent="0">
              <a:buNone/>
              <a:defRPr sz="3246"/>
            </a:lvl8pPr>
            <a:lvl9pPr marL="5894872" indent="0">
              <a:buNone/>
              <a:defRPr sz="3246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095671" y="11832993"/>
            <a:ext cx="6415088" cy="1774422"/>
          </a:xfrm>
        </p:spPr>
        <p:txBody>
          <a:bodyPr/>
          <a:lstStyle>
            <a:lvl1pPr marL="0" indent="0">
              <a:buNone/>
              <a:defRPr sz="2258"/>
            </a:lvl1pPr>
            <a:lvl2pPr marL="736859" indent="0">
              <a:buNone/>
              <a:defRPr sz="1905"/>
            </a:lvl2pPr>
            <a:lvl3pPr marL="1473718" indent="0">
              <a:buNone/>
              <a:defRPr sz="1623"/>
            </a:lvl3pPr>
            <a:lvl4pPr marL="2210577" indent="0">
              <a:buNone/>
              <a:defRPr sz="1482"/>
            </a:lvl4pPr>
            <a:lvl5pPr marL="2947436" indent="0">
              <a:buNone/>
              <a:defRPr sz="1482"/>
            </a:lvl5pPr>
            <a:lvl6pPr marL="3684295" indent="0">
              <a:buNone/>
              <a:defRPr sz="1482"/>
            </a:lvl6pPr>
            <a:lvl7pPr marL="4421154" indent="0">
              <a:buNone/>
              <a:defRPr sz="1482"/>
            </a:lvl7pPr>
            <a:lvl8pPr marL="5158014" indent="0">
              <a:buNone/>
              <a:defRPr sz="1482"/>
            </a:lvl8pPr>
            <a:lvl9pPr marL="5894872" indent="0">
              <a:buNone/>
              <a:defRPr sz="1482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2025/5/8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2025/5/8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751565" y="605477"/>
            <a:ext cx="2405658" cy="1290044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534590" y="605477"/>
            <a:ext cx="7038777" cy="1290044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2025/5/8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534591" y="605475"/>
            <a:ext cx="9622632" cy="2519892"/>
          </a:xfrm>
          <a:prstGeom prst="rect">
            <a:avLst/>
          </a:prstGeom>
        </p:spPr>
        <p:txBody>
          <a:bodyPr vert="horz" lIns="208831" tIns="104415" rIns="208831" bIns="104415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4591" y="3527850"/>
            <a:ext cx="9622632" cy="9978072"/>
          </a:xfrm>
          <a:prstGeom prst="rect">
            <a:avLst/>
          </a:prstGeom>
        </p:spPr>
        <p:txBody>
          <a:bodyPr vert="horz" lIns="208831" tIns="104415" rIns="208831" bIns="104415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534591" y="14013399"/>
            <a:ext cx="2494756" cy="804965"/>
          </a:xfrm>
          <a:prstGeom prst="rect">
            <a:avLst/>
          </a:prstGeom>
        </p:spPr>
        <p:txBody>
          <a:bodyPr vert="horz" lIns="208831" tIns="104415" rIns="208831" bIns="104415" rtlCol="0" anchor="ctr"/>
          <a:lstStyle>
            <a:lvl1pPr algn="l">
              <a:defRPr sz="190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EAD13-0566-4C6C-97E7-55F17F24B09F}" type="datetimeFigureOut">
              <a:rPr lang="zh-TW" altLang="en-US" smtClean="0"/>
              <a:t>2025/5/8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653036" y="14013399"/>
            <a:ext cx="3385741" cy="804965"/>
          </a:xfrm>
          <a:prstGeom prst="rect">
            <a:avLst/>
          </a:prstGeom>
        </p:spPr>
        <p:txBody>
          <a:bodyPr vert="horz" lIns="208831" tIns="104415" rIns="208831" bIns="104415" rtlCol="0" anchor="ctr"/>
          <a:lstStyle>
            <a:lvl1pPr algn="ctr">
              <a:defRPr sz="190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7662467" y="14013399"/>
            <a:ext cx="2494756" cy="804965"/>
          </a:xfrm>
          <a:prstGeom prst="rect">
            <a:avLst/>
          </a:prstGeom>
        </p:spPr>
        <p:txBody>
          <a:bodyPr vert="horz" lIns="208831" tIns="104415" rIns="208831" bIns="104415" rtlCol="0" anchor="ctr"/>
          <a:lstStyle>
            <a:lvl1pPr algn="r">
              <a:defRPr sz="190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473718" rtl="0" eaLnBrk="1" latinLnBrk="0" hangingPunct="1">
        <a:spcBef>
          <a:spcPct val="0"/>
        </a:spcBef>
        <a:buNone/>
        <a:defRPr sz="705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52644" indent="-552644" algn="l" defTabSz="1473718" rtl="0" eaLnBrk="1" latinLnBrk="0" hangingPunct="1">
        <a:spcBef>
          <a:spcPct val="20000"/>
        </a:spcBef>
        <a:buFont typeface="Arial" pitchFamily="34" charset="0"/>
        <a:buChar char="•"/>
        <a:defRPr sz="5152" kern="1200">
          <a:solidFill>
            <a:schemeClr val="tx1"/>
          </a:solidFill>
          <a:latin typeface="+mn-lt"/>
          <a:ea typeface="+mn-ea"/>
          <a:cs typeface="+mn-cs"/>
        </a:defRPr>
      </a:lvl1pPr>
      <a:lvl2pPr marL="1197396" indent="-460537" algn="l" defTabSz="1473718" rtl="0" eaLnBrk="1" latinLnBrk="0" hangingPunct="1">
        <a:spcBef>
          <a:spcPct val="20000"/>
        </a:spcBef>
        <a:buFont typeface="Arial" pitchFamily="34" charset="0"/>
        <a:buChar char="–"/>
        <a:defRPr sz="4516" kern="1200">
          <a:solidFill>
            <a:schemeClr val="tx1"/>
          </a:solidFill>
          <a:latin typeface="+mn-lt"/>
          <a:ea typeface="+mn-ea"/>
          <a:cs typeface="+mn-cs"/>
        </a:defRPr>
      </a:lvl2pPr>
      <a:lvl3pPr marL="1842147" indent="-368430" algn="l" defTabSz="1473718" rtl="0" eaLnBrk="1" latinLnBrk="0" hangingPunct="1">
        <a:spcBef>
          <a:spcPct val="20000"/>
        </a:spcBef>
        <a:buFont typeface="Arial" pitchFamily="34" charset="0"/>
        <a:buChar char="•"/>
        <a:defRPr sz="3881" kern="1200">
          <a:solidFill>
            <a:schemeClr val="tx1"/>
          </a:solidFill>
          <a:latin typeface="+mn-lt"/>
          <a:ea typeface="+mn-ea"/>
          <a:cs typeface="+mn-cs"/>
        </a:defRPr>
      </a:lvl3pPr>
      <a:lvl4pPr marL="2579007" indent="-368430" algn="l" defTabSz="1473718" rtl="0" eaLnBrk="1" latinLnBrk="0" hangingPunct="1">
        <a:spcBef>
          <a:spcPct val="20000"/>
        </a:spcBef>
        <a:buFont typeface="Arial" pitchFamily="34" charset="0"/>
        <a:buChar char="–"/>
        <a:defRPr sz="3246" kern="1200">
          <a:solidFill>
            <a:schemeClr val="tx1"/>
          </a:solidFill>
          <a:latin typeface="+mn-lt"/>
          <a:ea typeface="+mn-ea"/>
          <a:cs typeface="+mn-cs"/>
        </a:defRPr>
      </a:lvl4pPr>
      <a:lvl5pPr marL="3315866" indent="-368430" algn="l" defTabSz="1473718" rtl="0" eaLnBrk="1" latinLnBrk="0" hangingPunct="1">
        <a:spcBef>
          <a:spcPct val="20000"/>
        </a:spcBef>
        <a:buFont typeface="Arial" pitchFamily="34" charset="0"/>
        <a:buChar char="»"/>
        <a:defRPr sz="3246" kern="1200">
          <a:solidFill>
            <a:schemeClr val="tx1"/>
          </a:solidFill>
          <a:latin typeface="+mn-lt"/>
          <a:ea typeface="+mn-ea"/>
          <a:cs typeface="+mn-cs"/>
        </a:defRPr>
      </a:lvl5pPr>
      <a:lvl6pPr marL="4052724" indent="-368430" algn="l" defTabSz="1473718" rtl="0" eaLnBrk="1" latinLnBrk="0" hangingPunct="1">
        <a:spcBef>
          <a:spcPct val="20000"/>
        </a:spcBef>
        <a:buFont typeface="Arial" pitchFamily="34" charset="0"/>
        <a:buChar char="•"/>
        <a:defRPr sz="3246" kern="1200">
          <a:solidFill>
            <a:schemeClr val="tx1"/>
          </a:solidFill>
          <a:latin typeface="+mn-lt"/>
          <a:ea typeface="+mn-ea"/>
          <a:cs typeface="+mn-cs"/>
        </a:defRPr>
      </a:lvl6pPr>
      <a:lvl7pPr marL="4789584" indent="-368430" algn="l" defTabSz="1473718" rtl="0" eaLnBrk="1" latinLnBrk="0" hangingPunct="1">
        <a:spcBef>
          <a:spcPct val="20000"/>
        </a:spcBef>
        <a:buFont typeface="Arial" pitchFamily="34" charset="0"/>
        <a:buChar char="•"/>
        <a:defRPr sz="3246" kern="1200">
          <a:solidFill>
            <a:schemeClr val="tx1"/>
          </a:solidFill>
          <a:latin typeface="+mn-lt"/>
          <a:ea typeface="+mn-ea"/>
          <a:cs typeface="+mn-cs"/>
        </a:defRPr>
      </a:lvl7pPr>
      <a:lvl8pPr marL="5526443" indent="-368430" algn="l" defTabSz="1473718" rtl="0" eaLnBrk="1" latinLnBrk="0" hangingPunct="1">
        <a:spcBef>
          <a:spcPct val="20000"/>
        </a:spcBef>
        <a:buFont typeface="Arial" pitchFamily="34" charset="0"/>
        <a:buChar char="•"/>
        <a:defRPr sz="3246" kern="1200">
          <a:solidFill>
            <a:schemeClr val="tx1"/>
          </a:solidFill>
          <a:latin typeface="+mn-lt"/>
          <a:ea typeface="+mn-ea"/>
          <a:cs typeface="+mn-cs"/>
        </a:defRPr>
      </a:lvl8pPr>
      <a:lvl9pPr marL="6263302" indent="-368430" algn="l" defTabSz="1473718" rtl="0" eaLnBrk="1" latinLnBrk="0" hangingPunct="1">
        <a:spcBef>
          <a:spcPct val="20000"/>
        </a:spcBef>
        <a:buFont typeface="Arial" pitchFamily="34" charset="0"/>
        <a:buChar char="•"/>
        <a:defRPr sz="324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1473718" rtl="0" eaLnBrk="1" latinLnBrk="0" hangingPunct="1">
        <a:defRPr sz="2893" kern="1200">
          <a:solidFill>
            <a:schemeClr val="tx1"/>
          </a:solidFill>
          <a:latin typeface="+mn-lt"/>
          <a:ea typeface="+mn-ea"/>
          <a:cs typeface="+mn-cs"/>
        </a:defRPr>
      </a:lvl1pPr>
      <a:lvl2pPr marL="736859" algn="l" defTabSz="1473718" rtl="0" eaLnBrk="1" latinLnBrk="0" hangingPunct="1">
        <a:defRPr sz="2893" kern="1200">
          <a:solidFill>
            <a:schemeClr val="tx1"/>
          </a:solidFill>
          <a:latin typeface="+mn-lt"/>
          <a:ea typeface="+mn-ea"/>
          <a:cs typeface="+mn-cs"/>
        </a:defRPr>
      </a:lvl2pPr>
      <a:lvl3pPr marL="1473718" algn="l" defTabSz="1473718" rtl="0" eaLnBrk="1" latinLnBrk="0" hangingPunct="1">
        <a:defRPr sz="2893" kern="1200">
          <a:solidFill>
            <a:schemeClr val="tx1"/>
          </a:solidFill>
          <a:latin typeface="+mn-lt"/>
          <a:ea typeface="+mn-ea"/>
          <a:cs typeface="+mn-cs"/>
        </a:defRPr>
      </a:lvl3pPr>
      <a:lvl4pPr marL="2210577" algn="l" defTabSz="1473718" rtl="0" eaLnBrk="1" latinLnBrk="0" hangingPunct="1">
        <a:defRPr sz="2893" kern="1200">
          <a:solidFill>
            <a:schemeClr val="tx1"/>
          </a:solidFill>
          <a:latin typeface="+mn-lt"/>
          <a:ea typeface="+mn-ea"/>
          <a:cs typeface="+mn-cs"/>
        </a:defRPr>
      </a:lvl4pPr>
      <a:lvl5pPr marL="2947436" algn="l" defTabSz="1473718" rtl="0" eaLnBrk="1" latinLnBrk="0" hangingPunct="1">
        <a:defRPr sz="2893" kern="1200">
          <a:solidFill>
            <a:schemeClr val="tx1"/>
          </a:solidFill>
          <a:latin typeface="+mn-lt"/>
          <a:ea typeface="+mn-ea"/>
          <a:cs typeface="+mn-cs"/>
        </a:defRPr>
      </a:lvl5pPr>
      <a:lvl6pPr marL="3684295" algn="l" defTabSz="1473718" rtl="0" eaLnBrk="1" latinLnBrk="0" hangingPunct="1">
        <a:defRPr sz="2893" kern="1200">
          <a:solidFill>
            <a:schemeClr val="tx1"/>
          </a:solidFill>
          <a:latin typeface="+mn-lt"/>
          <a:ea typeface="+mn-ea"/>
          <a:cs typeface="+mn-cs"/>
        </a:defRPr>
      </a:lvl6pPr>
      <a:lvl7pPr marL="4421154" algn="l" defTabSz="1473718" rtl="0" eaLnBrk="1" latinLnBrk="0" hangingPunct="1">
        <a:defRPr sz="2893" kern="1200">
          <a:solidFill>
            <a:schemeClr val="tx1"/>
          </a:solidFill>
          <a:latin typeface="+mn-lt"/>
          <a:ea typeface="+mn-ea"/>
          <a:cs typeface="+mn-cs"/>
        </a:defRPr>
      </a:lvl7pPr>
      <a:lvl8pPr marL="5158014" algn="l" defTabSz="1473718" rtl="0" eaLnBrk="1" latinLnBrk="0" hangingPunct="1">
        <a:defRPr sz="2893" kern="1200">
          <a:solidFill>
            <a:schemeClr val="tx1"/>
          </a:solidFill>
          <a:latin typeface="+mn-lt"/>
          <a:ea typeface="+mn-ea"/>
          <a:cs typeface="+mn-cs"/>
        </a:defRPr>
      </a:lvl8pPr>
      <a:lvl9pPr marL="5894872" algn="l" defTabSz="1473718" rtl="0" eaLnBrk="1" latinLnBrk="0" hangingPunct="1">
        <a:defRPr sz="289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51" y="-153342"/>
            <a:ext cx="10667962" cy="15139155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9599" y="-28440"/>
            <a:ext cx="130391" cy="379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4533" tIns="32267" rIns="64533" bIns="32267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 sz="2043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80508" y="8952235"/>
            <a:ext cx="10130796" cy="3818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4533" tIns="32267" rIns="64533" bIns="32267" numCol="1" anchor="ctr" anchorCtr="0" compatLnSpc="1">
            <a:prstTxWarp prst="textNoShape">
              <a:avLst/>
            </a:prstTxWarp>
            <a:spAutoFit/>
          </a:bodyPr>
          <a:lstStyle>
            <a:lvl1pPr indent="7112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9pPr>
          </a:lstStyle>
          <a:p>
            <a:pPr indent="0" algn="ctr" defTabSz="645292" eaLnBrk="0" hangingPunct="0">
              <a:spcBef>
                <a:spcPts val="847"/>
              </a:spcBef>
              <a:spcAft>
                <a:spcPts val="847"/>
              </a:spcAft>
            </a:pPr>
            <a:r>
              <a:rPr lang="zh-TW" altLang="en-US" sz="3811" b="1" dirty="0">
                <a:solidFill>
                  <a:srgbClr val="73694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  <a:cs typeface="Calibri" pitchFamily="34" charset="0"/>
              </a:rPr>
              <a:t>指導教授</a:t>
            </a:r>
            <a:r>
              <a:rPr lang="en-US" altLang="zh-TW" sz="3811" b="1" dirty="0" smtClean="0">
                <a:solidFill>
                  <a:srgbClr val="73694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  <a:cs typeface="Calibri" pitchFamily="34" charset="0"/>
              </a:rPr>
              <a:t>:</a:t>
            </a:r>
            <a:r>
              <a:rPr lang="zh-TW" altLang="en-US" sz="3811" b="1" dirty="0" smtClean="0">
                <a:solidFill>
                  <a:srgbClr val="948A54"/>
                </a:solidFill>
                <a:latin typeface="標楷體" pitchFamily="65" charset="-120"/>
                <a:ea typeface="標楷體" pitchFamily="65" charset="-120"/>
                <a:cs typeface="Calibri" pitchFamily="34" charset="0"/>
              </a:rPr>
              <a:t>  </a:t>
            </a:r>
            <a:r>
              <a:rPr lang="zh-TW" altLang="en-US" sz="3811" b="1" dirty="0">
                <a:solidFill>
                  <a:srgbClr val="948A54"/>
                </a:solidFill>
                <a:latin typeface="標楷體" pitchFamily="65" charset="-120"/>
                <a:ea typeface="標楷體" pitchFamily="65" charset="-120"/>
                <a:cs typeface="Calibri" pitchFamily="34" charset="0"/>
              </a:rPr>
              <a:t>博士</a:t>
            </a:r>
            <a:endParaRPr lang="en-US" altLang="zh-TW" sz="3811" b="1" dirty="0">
              <a:solidFill>
                <a:srgbClr val="948A54"/>
              </a:solidFill>
              <a:latin typeface="標楷體" pitchFamily="65" charset="-120"/>
              <a:ea typeface="標楷體" pitchFamily="65" charset="-120"/>
              <a:cs typeface="Calibri" pitchFamily="34" charset="0"/>
            </a:endParaRPr>
          </a:p>
          <a:p>
            <a:pPr indent="0" algn="ctr" defTabSz="645292" eaLnBrk="0" hangingPunct="0">
              <a:spcBef>
                <a:spcPts val="847"/>
              </a:spcBef>
              <a:spcAft>
                <a:spcPts val="847"/>
              </a:spcAft>
            </a:pPr>
            <a:r>
              <a:rPr lang="zh-TW" altLang="en-US" sz="3811" b="1" dirty="0" smtClean="0">
                <a:solidFill>
                  <a:srgbClr val="73694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  <a:cs typeface="Calibri" pitchFamily="34" charset="0"/>
              </a:rPr>
              <a:t>研究生</a:t>
            </a:r>
            <a:r>
              <a:rPr lang="en-US" altLang="zh-TW" sz="3811" b="1" dirty="0" smtClean="0">
                <a:solidFill>
                  <a:srgbClr val="73694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  <a:cs typeface="Calibri" pitchFamily="34" charset="0"/>
              </a:rPr>
              <a:t>:</a:t>
            </a:r>
          </a:p>
          <a:p>
            <a:pPr indent="0" algn="ctr" defTabSz="645292" eaLnBrk="0" hangingPunct="0">
              <a:spcBef>
                <a:spcPts val="847"/>
              </a:spcBef>
              <a:spcAft>
                <a:spcPts val="847"/>
              </a:spcAft>
            </a:pPr>
            <a:r>
              <a:rPr lang="zh-TW" altLang="en-US" sz="3811" b="1" dirty="0" smtClean="0">
                <a:solidFill>
                  <a:srgbClr val="73694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  <a:cs typeface="Calibri" pitchFamily="34" charset="0"/>
              </a:rPr>
              <a:t>地點</a:t>
            </a:r>
            <a:r>
              <a:rPr lang="en-US" altLang="zh-TW" sz="3811" b="1" dirty="0">
                <a:solidFill>
                  <a:srgbClr val="73694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  <a:cs typeface="Calibri" pitchFamily="34" charset="0"/>
              </a:rPr>
              <a:t>:</a:t>
            </a:r>
            <a:r>
              <a:rPr lang="zh-TW" altLang="en-US" sz="3811" b="1" dirty="0">
                <a:solidFill>
                  <a:srgbClr val="948A54"/>
                </a:solidFill>
                <a:latin typeface="標楷體" pitchFamily="65" charset="-120"/>
                <a:ea typeface="標楷體" pitchFamily="65" charset="-120"/>
                <a:cs typeface="Calibri" pitchFamily="34" charset="0"/>
              </a:rPr>
              <a:t>土木與水資源工程學系</a:t>
            </a:r>
            <a:endParaRPr lang="en-US" altLang="zh-TW" sz="3811" b="1" dirty="0">
              <a:solidFill>
                <a:srgbClr val="948A54"/>
              </a:solidFill>
              <a:latin typeface="標楷體" pitchFamily="65" charset="-120"/>
              <a:ea typeface="標楷體" pitchFamily="65" charset="-120"/>
              <a:cs typeface="Calibri" pitchFamily="34" charset="0"/>
            </a:endParaRPr>
          </a:p>
          <a:p>
            <a:pPr indent="0" algn="ctr" defTabSz="645292" eaLnBrk="0" hangingPunct="0">
              <a:spcBef>
                <a:spcPts val="847"/>
              </a:spcBef>
              <a:spcAft>
                <a:spcPts val="847"/>
              </a:spcAft>
            </a:pPr>
            <a:r>
              <a:rPr lang="zh-TW" altLang="en-US" sz="3811" b="1" dirty="0">
                <a:solidFill>
                  <a:srgbClr val="948A54"/>
                </a:solidFill>
                <a:latin typeface="標楷體" pitchFamily="65" charset="-120"/>
                <a:ea typeface="標楷體" pitchFamily="65" charset="-120"/>
                <a:cs typeface="Calibri" pitchFamily="34" charset="0"/>
              </a:rPr>
              <a:t>會議室</a:t>
            </a:r>
            <a:r>
              <a:rPr lang="en-US" altLang="zh-TW" sz="3811" b="1" dirty="0" err="1">
                <a:solidFill>
                  <a:srgbClr val="948A54"/>
                </a:solidFill>
                <a:latin typeface="標楷體" pitchFamily="65" charset="-120"/>
                <a:ea typeface="標楷體" pitchFamily="65" charset="-120"/>
                <a:cs typeface="Calibri" pitchFamily="34" charset="0"/>
              </a:rPr>
              <a:t>A05B</a:t>
            </a:r>
            <a:r>
              <a:rPr lang="en-US" altLang="zh-TW" sz="3811" b="1" dirty="0">
                <a:solidFill>
                  <a:srgbClr val="948A54"/>
                </a:solidFill>
                <a:latin typeface="標楷體" pitchFamily="65" charset="-120"/>
                <a:ea typeface="標楷體" pitchFamily="65" charset="-120"/>
                <a:cs typeface="Calibri" pitchFamily="34" charset="0"/>
              </a:rPr>
              <a:t>-309</a:t>
            </a:r>
          </a:p>
          <a:p>
            <a:pPr indent="0" algn="ctr" defTabSz="645292" eaLnBrk="0" hangingPunct="0">
              <a:spcBef>
                <a:spcPts val="847"/>
              </a:spcBef>
              <a:spcAft>
                <a:spcPts val="847"/>
              </a:spcAft>
            </a:pPr>
            <a:r>
              <a:rPr lang="zh-TW" altLang="en-US" sz="3811" b="1" dirty="0">
                <a:solidFill>
                  <a:srgbClr val="73694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時間</a:t>
            </a:r>
            <a:r>
              <a:rPr lang="en-US" altLang="zh-TW" sz="3811" b="1" dirty="0" smtClean="0">
                <a:solidFill>
                  <a:srgbClr val="73694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:</a:t>
            </a:r>
            <a:endParaRPr lang="en-US" altLang="zh-TW" sz="3811" b="1" dirty="0">
              <a:solidFill>
                <a:srgbClr val="948A54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959994" y="1413704"/>
            <a:ext cx="8776474" cy="200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45292"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zh-TW" sz="6210" b="1" dirty="0">
                <a:solidFill>
                  <a:srgbClr val="365F9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  <a:cs typeface="Calibri" pitchFamily="34" charset="0"/>
              </a:rPr>
              <a:t>國立嘉義大學</a:t>
            </a:r>
            <a:endParaRPr kumimoji="1" lang="zh-TW" altLang="zh-TW" sz="6210" dirty="0"/>
          </a:p>
          <a:p>
            <a:pPr algn="ctr" defTabSz="64529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zh-TW" altLang="zh-TW" sz="6210" b="1" dirty="0">
                <a:solidFill>
                  <a:srgbClr val="365F9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  <a:cs typeface="Calibri" pitchFamily="34" charset="0"/>
              </a:rPr>
              <a:t>土木與水資源工程學系</a:t>
            </a:r>
            <a:endParaRPr kumimoji="1" lang="zh-TW" altLang="zh-TW" sz="6210" dirty="0"/>
          </a:p>
        </p:txBody>
      </p:sp>
      <p:sp>
        <p:nvSpPr>
          <p:cNvPr id="9" name="矩形 8"/>
          <p:cNvSpPr/>
          <p:nvPr/>
        </p:nvSpPr>
        <p:spPr>
          <a:xfrm>
            <a:off x="2455904" y="3729798"/>
            <a:ext cx="5780005" cy="874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4529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zh-TW" altLang="zh-TW" sz="5081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Calibri" pitchFamily="34" charset="0"/>
              </a:rPr>
              <a:t>碩士論文</a:t>
            </a:r>
            <a:r>
              <a:rPr kumimoji="1" lang="zh-TW" altLang="en-US" sz="5081" b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Calibri" pitchFamily="34" charset="0"/>
              </a:rPr>
              <a:t>公開發表</a:t>
            </a:r>
            <a:endParaRPr kumimoji="1" lang="zh-TW" altLang="zh-TW" sz="5081" dirty="0"/>
          </a:p>
        </p:txBody>
      </p:sp>
      <p:sp>
        <p:nvSpPr>
          <p:cNvPr id="10" name="矩形 9"/>
          <p:cNvSpPr/>
          <p:nvPr/>
        </p:nvSpPr>
        <p:spPr>
          <a:xfrm>
            <a:off x="289043" y="4713000"/>
            <a:ext cx="10266652" cy="809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4529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zh-TW" altLang="zh-TW" sz="4658" dirty="0">
                <a:solidFill>
                  <a:srgbClr val="948A54"/>
                </a:solidFill>
                <a:latin typeface="標楷體" pitchFamily="65" charset="-120"/>
                <a:ea typeface="標楷體" pitchFamily="65" charset="-120"/>
                <a:cs typeface="DFKaiShu-SB-Estd-BF"/>
              </a:rPr>
              <a:t>題目</a:t>
            </a:r>
            <a:r>
              <a:rPr kumimoji="1" lang="en-US" altLang="zh-TW" sz="4658" dirty="0" smtClean="0">
                <a:solidFill>
                  <a:srgbClr val="948A54"/>
                </a:solidFill>
                <a:latin typeface="標楷體" pitchFamily="65" charset="-120"/>
                <a:ea typeface="標楷體" pitchFamily="65" charset="-120"/>
                <a:cs typeface="DFKaiShu-SB-Estd-BF"/>
              </a:rPr>
              <a:t>:</a:t>
            </a:r>
            <a:r>
              <a:rPr kumimoji="1" lang="zh-TW" altLang="en-US" sz="4658" dirty="0" smtClean="0">
                <a:solidFill>
                  <a:srgbClr val="948A54"/>
                </a:solidFill>
                <a:latin typeface="標楷體" pitchFamily="65" charset="-120"/>
                <a:ea typeface="標楷體" pitchFamily="65" charset="-120"/>
                <a:cs typeface="DFKaiShu-SB-Estd-BF"/>
              </a:rPr>
              <a:t>中英文題目</a:t>
            </a:r>
            <a:endParaRPr lang="en-US" altLang="zh-TW" sz="4658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89043" y="7359554"/>
            <a:ext cx="10122261" cy="421276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28000" rIns="0" bIns="-2800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TW" altLang="zh-TW" sz="3105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282555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4199" y="0"/>
            <a:ext cx="11180209" cy="15139155"/>
          </a:xfrm>
          <a:prstGeom prst="rect">
            <a:avLst/>
          </a:prstGeom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9599" y="-28440"/>
            <a:ext cx="130391" cy="379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4533" tIns="32267" rIns="64533" bIns="32267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 sz="2043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80508" y="9105578"/>
            <a:ext cx="10130796" cy="3818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4533" tIns="32267" rIns="64533" bIns="32267" numCol="1" anchor="ctr" anchorCtr="0" compatLnSpc="1">
            <a:prstTxWarp prst="textNoShape">
              <a:avLst/>
            </a:prstTxWarp>
            <a:spAutoFit/>
          </a:bodyPr>
          <a:lstStyle>
            <a:lvl1pPr indent="7112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新細明體" pitchFamily="18" charset="-120"/>
              </a:defRPr>
            </a:lvl9pPr>
          </a:lstStyle>
          <a:p>
            <a:pPr indent="0" algn="ctr" defTabSz="645292" eaLnBrk="0" hangingPunct="0">
              <a:spcBef>
                <a:spcPts val="847"/>
              </a:spcBef>
              <a:spcAft>
                <a:spcPts val="847"/>
              </a:spcAft>
            </a:pPr>
            <a:r>
              <a:rPr lang="zh-TW" altLang="en-US" sz="3811" b="1" dirty="0">
                <a:solidFill>
                  <a:srgbClr val="73694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  <a:cs typeface="Calibri" pitchFamily="34" charset="0"/>
              </a:rPr>
              <a:t>指導教授</a:t>
            </a:r>
            <a:r>
              <a:rPr lang="en-US" altLang="zh-TW" sz="3811" b="1" dirty="0" smtClean="0">
                <a:solidFill>
                  <a:srgbClr val="73694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  <a:cs typeface="Calibri" pitchFamily="34" charset="0"/>
              </a:rPr>
              <a:t>:</a:t>
            </a:r>
            <a:r>
              <a:rPr lang="zh-TW" altLang="en-US" sz="3811" b="1" dirty="0" smtClean="0">
                <a:solidFill>
                  <a:srgbClr val="948A54"/>
                </a:solidFill>
                <a:latin typeface="標楷體" pitchFamily="65" charset="-120"/>
                <a:ea typeface="標楷體" pitchFamily="65" charset="-120"/>
                <a:cs typeface="Calibri" pitchFamily="34" charset="0"/>
              </a:rPr>
              <a:t>博士</a:t>
            </a:r>
            <a:endParaRPr lang="zh-TW" altLang="en-US" sz="3811" dirty="0"/>
          </a:p>
          <a:p>
            <a:pPr indent="0" algn="ctr" defTabSz="645292" eaLnBrk="0" hangingPunct="0">
              <a:spcBef>
                <a:spcPts val="847"/>
              </a:spcBef>
              <a:spcAft>
                <a:spcPts val="847"/>
              </a:spcAft>
            </a:pPr>
            <a:r>
              <a:rPr lang="zh-TW" altLang="en-US" sz="3811" b="1" dirty="0">
                <a:solidFill>
                  <a:srgbClr val="73694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  <a:cs typeface="Calibri" pitchFamily="34" charset="0"/>
              </a:rPr>
              <a:t>研究生</a:t>
            </a:r>
            <a:r>
              <a:rPr lang="en-US" altLang="zh-TW" sz="3811" b="1" dirty="0" smtClean="0">
                <a:solidFill>
                  <a:srgbClr val="73694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  <a:cs typeface="Calibri" pitchFamily="34" charset="0"/>
              </a:rPr>
              <a:t>:</a:t>
            </a:r>
          </a:p>
          <a:p>
            <a:pPr indent="0" algn="ctr" defTabSz="645292" eaLnBrk="0" hangingPunct="0">
              <a:spcBef>
                <a:spcPts val="847"/>
              </a:spcBef>
              <a:spcAft>
                <a:spcPts val="847"/>
              </a:spcAft>
            </a:pPr>
            <a:r>
              <a:rPr lang="zh-TW" altLang="en-US" sz="3811" b="1" dirty="0" smtClean="0">
                <a:solidFill>
                  <a:srgbClr val="73694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  <a:cs typeface="Calibri" pitchFamily="34" charset="0"/>
              </a:rPr>
              <a:t>地點</a:t>
            </a:r>
            <a:r>
              <a:rPr lang="en-US" altLang="zh-TW" sz="3811" b="1" dirty="0">
                <a:solidFill>
                  <a:srgbClr val="73694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  <a:cs typeface="Calibri" pitchFamily="34" charset="0"/>
              </a:rPr>
              <a:t>:</a:t>
            </a:r>
            <a:r>
              <a:rPr lang="zh-TW" altLang="en-US" sz="3811" b="1" dirty="0">
                <a:solidFill>
                  <a:srgbClr val="948A54"/>
                </a:solidFill>
                <a:latin typeface="標楷體" pitchFamily="65" charset="-120"/>
                <a:ea typeface="標楷體" pitchFamily="65" charset="-120"/>
                <a:cs typeface="Calibri" pitchFamily="34" charset="0"/>
              </a:rPr>
              <a:t>土木與水資源工程學系</a:t>
            </a:r>
            <a:endParaRPr lang="en-US" altLang="zh-TW" sz="3811" b="1" dirty="0">
              <a:solidFill>
                <a:srgbClr val="948A54"/>
              </a:solidFill>
              <a:latin typeface="標楷體" pitchFamily="65" charset="-120"/>
              <a:ea typeface="標楷體" pitchFamily="65" charset="-120"/>
              <a:cs typeface="Calibri" pitchFamily="34" charset="0"/>
            </a:endParaRPr>
          </a:p>
          <a:p>
            <a:pPr indent="0" algn="ctr" defTabSz="645292" eaLnBrk="0" hangingPunct="0">
              <a:spcBef>
                <a:spcPts val="847"/>
              </a:spcBef>
              <a:spcAft>
                <a:spcPts val="847"/>
              </a:spcAft>
            </a:pPr>
            <a:r>
              <a:rPr lang="zh-TW" altLang="en-US" sz="3811" b="1" dirty="0">
                <a:solidFill>
                  <a:srgbClr val="948A54"/>
                </a:solidFill>
                <a:latin typeface="標楷體" pitchFamily="65" charset="-120"/>
                <a:ea typeface="標楷體" pitchFamily="65" charset="-120"/>
                <a:cs typeface="Calibri" pitchFamily="34" charset="0"/>
              </a:rPr>
              <a:t>會議室</a:t>
            </a:r>
            <a:r>
              <a:rPr lang="en-US" altLang="zh-TW" sz="3811" b="1" dirty="0">
                <a:solidFill>
                  <a:srgbClr val="948A54"/>
                </a:solidFill>
                <a:latin typeface="標楷體" pitchFamily="65" charset="-120"/>
                <a:ea typeface="標楷體" pitchFamily="65" charset="-120"/>
                <a:cs typeface="Calibri" pitchFamily="34" charset="0"/>
              </a:rPr>
              <a:t>A05B-309</a:t>
            </a:r>
          </a:p>
          <a:p>
            <a:pPr indent="0" algn="ctr" defTabSz="645292" eaLnBrk="0" hangingPunct="0">
              <a:spcBef>
                <a:spcPts val="847"/>
              </a:spcBef>
              <a:spcAft>
                <a:spcPts val="847"/>
              </a:spcAft>
            </a:pPr>
            <a:r>
              <a:rPr lang="zh-TW" altLang="en-US" sz="3811" b="1" dirty="0">
                <a:solidFill>
                  <a:srgbClr val="73694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時間</a:t>
            </a:r>
            <a:r>
              <a:rPr lang="en-US" altLang="zh-TW" sz="3811" b="1" smtClean="0">
                <a:solidFill>
                  <a:srgbClr val="73694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:</a:t>
            </a:r>
            <a:endParaRPr lang="en-US" altLang="zh-TW" sz="3811" b="1" dirty="0">
              <a:solidFill>
                <a:srgbClr val="948A54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959994" y="1413704"/>
            <a:ext cx="8776474" cy="200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45292"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zh-TW" sz="6210" b="1" dirty="0">
                <a:solidFill>
                  <a:srgbClr val="365F9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  <a:cs typeface="Calibri" pitchFamily="34" charset="0"/>
              </a:rPr>
              <a:t>國立嘉義大學</a:t>
            </a:r>
            <a:endParaRPr kumimoji="1" lang="zh-TW" altLang="zh-TW" sz="6210" dirty="0"/>
          </a:p>
          <a:p>
            <a:pPr algn="ctr" defTabSz="64529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zh-TW" altLang="zh-TW" sz="6210" b="1" dirty="0">
                <a:solidFill>
                  <a:srgbClr val="365F9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  <a:cs typeface="Calibri" pitchFamily="34" charset="0"/>
              </a:rPr>
              <a:t>土木與水資源工程學系</a:t>
            </a:r>
            <a:endParaRPr kumimoji="1" lang="zh-TW" altLang="zh-TW" sz="6210" dirty="0"/>
          </a:p>
        </p:txBody>
      </p:sp>
      <p:sp>
        <p:nvSpPr>
          <p:cNvPr id="9" name="矩形 8"/>
          <p:cNvSpPr/>
          <p:nvPr/>
        </p:nvSpPr>
        <p:spPr>
          <a:xfrm>
            <a:off x="2455904" y="3729798"/>
            <a:ext cx="5780005" cy="874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4529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zh-TW" altLang="zh-TW" sz="5081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Calibri" pitchFamily="34" charset="0"/>
              </a:rPr>
              <a:t>碩士論文</a:t>
            </a:r>
            <a:r>
              <a:rPr kumimoji="1" lang="zh-TW" altLang="en-US" sz="5081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Calibri" pitchFamily="34" charset="0"/>
              </a:rPr>
              <a:t>口試</a:t>
            </a:r>
            <a:endParaRPr kumimoji="1" lang="zh-TW" altLang="zh-TW" sz="5081" dirty="0"/>
          </a:p>
        </p:txBody>
      </p:sp>
      <p:sp>
        <p:nvSpPr>
          <p:cNvPr id="10" name="矩形 9"/>
          <p:cNvSpPr/>
          <p:nvPr/>
        </p:nvSpPr>
        <p:spPr>
          <a:xfrm>
            <a:off x="262806" y="5022405"/>
            <a:ext cx="10266652" cy="1525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45292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zh-TW" altLang="zh-TW" sz="4658" dirty="0">
                <a:solidFill>
                  <a:srgbClr val="948A54"/>
                </a:solidFill>
                <a:latin typeface="標楷體" pitchFamily="65" charset="-120"/>
                <a:ea typeface="標楷體" pitchFamily="65" charset="-120"/>
                <a:cs typeface="DFKaiShu-SB-Estd-BF"/>
              </a:rPr>
              <a:t>題目</a:t>
            </a:r>
            <a:r>
              <a:rPr kumimoji="1" lang="en-US" altLang="zh-TW" sz="4658" dirty="0" smtClean="0">
                <a:solidFill>
                  <a:srgbClr val="948A54"/>
                </a:solidFill>
                <a:latin typeface="標楷體" pitchFamily="65" charset="-120"/>
                <a:ea typeface="標楷體" pitchFamily="65" charset="-120"/>
                <a:cs typeface="DFKaiShu-SB-Estd-BF"/>
              </a:rPr>
              <a:t>:</a:t>
            </a:r>
            <a:r>
              <a:rPr kumimoji="1" lang="zh-TW" altLang="en-US" sz="4658" dirty="0">
                <a:solidFill>
                  <a:srgbClr val="948A54"/>
                </a:solidFill>
                <a:latin typeface="標楷體" pitchFamily="65" charset="-120"/>
                <a:ea typeface="標楷體" pitchFamily="65" charset="-120"/>
                <a:cs typeface="DFKaiShu-SB-Estd-BF"/>
              </a:rPr>
              <a:t>中英文題目</a:t>
            </a:r>
            <a:endParaRPr lang="en-US" altLang="zh-TW" sz="4658" dirty="0">
              <a:latin typeface="標楷體" pitchFamily="65" charset="-120"/>
              <a:ea typeface="標楷體" pitchFamily="65" charset="-120"/>
            </a:endParaRPr>
          </a:p>
          <a:p>
            <a:pPr algn="ctr" defTabSz="645292" eaLnBrk="0" fontAlgn="base" hangingPunct="0">
              <a:spcBef>
                <a:spcPct val="0"/>
              </a:spcBef>
              <a:spcAft>
                <a:spcPct val="0"/>
              </a:spcAft>
            </a:pPr>
            <a:endParaRPr kumimoji="1" lang="en-US" altLang="zh-TW" sz="4658" dirty="0">
              <a:solidFill>
                <a:srgbClr val="948A54"/>
              </a:solidFill>
              <a:latin typeface="標楷體" pitchFamily="65" charset="-120"/>
              <a:ea typeface="標楷體" pitchFamily="65" charset="-120"/>
              <a:cs typeface="DFKaiShu-SB-Estd-BF"/>
            </a:endParaRP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9599" y="7598055"/>
            <a:ext cx="10519858" cy="421276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28000" rIns="0" bIns="-2800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TW" altLang="zh-TW" sz="3105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546062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71</Words>
  <Application>Microsoft Office PowerPoint</Application>
  <PresentationFormat>自訂</PresentationFormat>
  <Paragraphs>18</Paragraphs>
  <Slides>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9" baseType="lpstr">
      <vt:lpstr>DFKaiShu-SB-Estd-BF</vt:lpstr>
      <vt:lpstr>新細明體</vt:lpstr>
      <vt:lpstr>標楷體</vt:lpstr>
      <vt:lpstr>Arial</vt:lpstr>
      <vt:lpstr>Calibri</vt:lpstr>
      <vt:lpstr>Times New Roman</vt:lpstr>
      <vt:lpstr>Office 佈景主題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24</cp:revision>
  <cp:lastPrinted>2023-11-13T01:08:26Z</cp:lastPrinted>
  <dcterms:created xsi:type="dcterms:W3CDTF">2020-06-22T08:27:30Z</dcterms:created>
  <dcterms:modified xsi:type="dcterms:W3CDTF">2025-05-08T08:17:56Z</dcterms:modified>
</cp:coreProperties>
</file>