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9"/>
  </p:notesMasterIdLst>
  <p:handoutMasterIdLst>
    <p:handoutMasterId r:id="rId10"/>
  </p:handoutMasterIdLst>
  <p:sldIdLst>
    <p:sldId id="325" r:id="rId5"/>
    <p:sldId id="337" r:id="rId6"/>
    <p:sldId id="335" r:id="rId7"/>
    <p:sldId id="33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5135"/>
    <a:srgbClr val="BDA07D"/>
    <a:srgbClr val="F5F9F9"/>
    <a:srgbClr val="627272"/>
    <a:srgbClr val="93A5A8"/>
    <a:srgbClr val="3E7090"/>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7292A2E-F333-43FB-9621-5CBBE7FDCDCB}">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09" autoAdjust="0"/>
    <p:restoredTop sz="95238" autoAdjust="0"/>
  </p:normalViewPr>
  <p:slideViewPr>
    <p:cSldViewPr snapToGrid="0">
      <p:cViewPr varScale="1">
        <p:scale>
          <a:sx n="80" d="100"/>
          <a:sy n="80" d="100"/>
        </p:scale>
        <p:origin x="874" y="6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65" d="100"/>
          <a:sy n="65" d="100"/>
        </p:scale>
        <p:origin x="3154" y="4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AF03AE-1CC2-475F-B909-50970E9699A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B63C45E-73BA-4C86-A24F-A5006B4E7BA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37A4CE-17BB-4BB2-AC7B-97495293E2AC}" type="datetimeFigureOut">
              <a:rPr lang="en-US" smtClean="0"/>
              <a:t>3/19/2025</a:t>
            </a:fld>
            <a:endParaRPr lang="en-US" dirty="0"/>
          </a:p>
        </p:txBody>
      </p:sp>
      <p:sp>
        <p:nvSpPr>
          <p:cNvPr id="4" name="Footer Placeholder 3">
            <a:extLst>
              <a:ext uri="{FF2B5EF4-FFF2-40B4-BE49-F238E27FC236}">
                <a16:creationId xmlns:a16="http://schemas.microsoft.com/office/drawing/2014/main" id="{D71DB874-DF6A-4AFA-8055-4AD7EE4CE3A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677078F-04CB-4625-B536-5BCAA2EC6CA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E0EF92D-82DD-4142-BCE8-036B91487D2E}" type="slidenum">
              <a:rPr lang="en-US" smtClean="0"/>
              <a:t>‹#›</a:t>
            </a:fld>
            <a:endParaRPr lang="en-US" dirty="0"/>
          </a:p>
        </p:txBody>
      </p:sp>
    </p:spTree>
    <p:extLst>
      <p:ext uri="{BB962C8B-B14F-4D97-AF65-F5344CB8AC3E}">
        <p14:creationId xmlns:p14="http://schemas.microsoft.com/office/powerpoint/2010/main" val="7570708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86C8F5-2FDA-4718-81AA-24F4816BBD56}" type="datetimeFigureOut">
              <a:rPr lang="en-US" smtClean="0"/>
              <a:t>3/19/2025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8EC616-C518-4358-9496-6C33B2F5FA56}" type="slidenum">
              <a:rPr lang="en-US" smtClean="0"/>
              <a:t>‹#›</a:t>
            </a:fld>
            <a:endParaRPr lang="en-US" dirty="0"/>
          </a:p>
        </p:txBody>
      </p:sp>
    </p:spTree>
    <p:extLst>
      <p:ext uri="{BB962C8B-B14F-4D97-AF65-F5344CB8AC3E}">
        <p14:creationId xmlns:p14="http://schemas.microsoft.com/office/powerpoint/2010/main" val="1732322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91A476F7-D5C8-1CEC-9F4A-86A24C0BF39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5455" t="5126"/>
          <a:stretch/>
        </p:blipFill>
        <p:spPr>
          <a:xfrm>
            <a:off x="0" y="0"/>
            <a:ext cx="5423337" cy="5356522"/>
          </a:xfrm>
          <a:prstGeom prst="rect">
            <a:avLst/>
          </a:prstGeom>
        </p:spPr>
      </p:pic>
      <p:pic>
        <p:nvPicPr>
          <p:cNvPr id="3" name="Graphic 2">
            <a:extLst>
              <a:ext uri="{FF2B5EF4-FFF2-40B4-BE49-F238E27FC236}">
                <a16:creationId xmlns:a16="http://schemas.microsoft.com/office/drawing/2014/main" id="{D0CBB0B7-F53E-97B4-C0F5-2D1842F1D23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214735" y="726953"/>
            <a:ext cx="3069021" cy="2381688"/>
          </a:xfrm>
          <a:prstGeom prst="rect">
            <a:avLst/>
          </a:prstGeom>
        </p:spPr>
      </p:pic>
      <p:sp>
        <p:nvSpPr>
          <p:cNvPr id="4" name="Rectangle 3">
            <a:extLst>
              <a:ext uri="{FF2B5EF4-FFF2-40B4-BE49-F238E27FC236}">
                <a16:creationId xmlns:a16="http://schemas.microsoft.com/office/drawing/2014/main" id="{EABE1252-9BC4-8186-499A-2A7107C2945E}"/>
              </a:ext>
              <a:ext uri="{C183D7F6-B498-43B3-948B-1728B52AA6E4}">
                <adec:decorative xmlns:adec="http://schemas.microsoft.com/office/drawing/2017/decorative" val="1"/>
              </a:ext>
            </a:extLst>
          </p:cNvPr>
          <p:cNvSpPr/>
          <p:nvPr userDrawn="1"/>
        </p:nvSpPr>
        <p:spPr>
          <a:xfrm>
            <a:off x="7315203" y="0"/>
            <a:ext cx="204524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67512"/>
            <a:ext cx="5916168" cy="4873752"/>
          </a:xfrm>
          <a:prstGeom prst="rect">
            <a:avLst/>
          </a:prstGeom>
        </p:spPr>
        <p:txBody>
          <a:bodyPr anchor="b"/>
          <a:lstStyle>
            <a:lvl1pPr>
              <a:lnSpc>
                <a:spcPct val="100000"/>
              </a:lnSpc>
              <a:defRPr sz="5000" cap="all" spc="200" baseline="0"/>
            </a:lvl1pPr>
          </a:lstStyle>
          <a:p>
            <a:r>
              <a:rPr lang="en-US" dirty="0"/>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5568696"/>
            <a:ext cx="5276088" cy="859536"/>
          </a:xfrm>
          <a:prstGeom prst="rect">
            <a:avLst/>
          </a:prstGeom>
        </p:spPr>
        <p:txBody>
          <a:bodyPr anchor="t"/>
          <a:lstStyle>
            <a:lvl1pPr marL="0" indent="0">
              <a:buNone/>
              <a:defRPr sz="2000" b="0" i="0" spc="200" baseline="0">
                <a:solidFill>
                  <a:schemeClr val="accent4"/>
                </a:solidFill>
              </a:defRPr>
            </a:lvl1pPr>
          </a:lstStyle>
          <a:p>
            <a:pPr lvl="0"/>
            <a:r>
              <a:rPr lang="en-US" dirty="0"/>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7754112" y="947737"/>
            <a:ext cx="4048124" cy="4962525"/>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2779708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FED2A3BD-B73E-1BD7-6B8B-22C9FB124839}"/>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10800000">
            <a:off x="0" y="671161"/>
            <a:ext cx="3089740" cy="4876799"/>
          </a:xfrm>
          <a:prstGeom prst="rect">
            <a:avLst/>
          </a:prstGeom>
        </p:spPr>
      </p:pic>
      <p:sp>
        <p:nvSpPr>
          <p:cNvPr id="8" name="Rectangle 7">
            <a:extLst>
              <a:ext uri="{FF2B5EF4-FFF2-40B4-BE49-F238E27FC236}">
                <a16:creationId xmlns:a16="http://schemas.microsoft.com/office/drawing/2014/main" id="{0B3FCFB4-857F-ED0B-D469-F2A392F06BE2}"/>
              </a:ext>
              <a:ext uri="{C183D7F6-B498-43B3-948B-1728B52AA6E4}">
                <adec:decorative xmlns:adec="http://schemas.microsoft.com/office/drawing/2017/decorative" val="1"/>
              </a:ext>
            </a:extLst>
          </p:cNvPr>
          <p:cNvSpPr/>
          <p:nvPr userDrawn="1"/>
        </p:nvSpPr>
        <p:spPr>
          <a:xfrm>
            <a:off x="10142482" y="0"/>
            <a:ext cx="204951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0E0604BC-34A9-95A0-8560-88E7547176F4}"/>
              </a:ext>
              <a:ext uri="{C183D7F6-B498-43B3-948B-1728B52AA6E4}">
                <adec:decorative xmlns:adec="http://schemas.microsoft.com/office/drawing/2017/decorative" val="1"/>
              </a:ext>
            </a:extLst>
          </p:cNvPr>
          <p:cNvSpPr/>
          <p:nvPr userDrawn="1"/>
        </p:nvSpPr>
        <p:spPr>
          <a:xfrm flipH="1">
            <a:off x="9911255" y="0"/>
            <a:ext cx="45719" cy="6858000"/>
          </a:xfrm>
          <a:prstGeom prst="rect">
            <a:avLst/>
          </a:prstGeom>
          <a:solidFill>
            <a:schemeClr val="accent6">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a:extLst>
              <a:ext uri="{FF2B5EF4-FFF2-40B4-BE49-F238E27FC236}">
                <a16:creationId xmlns:a16="http://schemas.microsoft.com/office/drawing/2014/main" id="{FF2F08ED-0715-2E8A-476E-A005A7D75B5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9013145" y="4934929"/>
            <a:ext cx="1841938" cy="968936"/>
          </a:xfrm>
          <a:prstGeom prst="rect">
            <a:avLst/>
          </a:prstGeom>
        </p:spPr>
      </p:pic>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68096" y="667512"/>
            <a:ext cx="3291840" cy="5513832"/>
          </a:xfrm>
          <a:solidFill>
            <a:schemeClr val="bg1">
              <a:lumMod val="95000"/>
            </a:schemeClr>
          </a:solidFill>
        </p:spPr>
        <p:txBody>
          <a:bodyPr/>
          <a:lstStyle/>
          <a:p>
            <a:r>
              <a:rPr lang="en-US"/>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5239512" y="667512"/>
            <a:ext cx="4105656" cy="5568696"/>
          </a:xfrm>
          <a:solidFill>
            <a:schemeClr val="bg1">
              <a:lumMod val="95000"/>
            </a:schemeClr>
          </a:solidFill>
        </p:spPr>
        <p:txBody>
          <a:bodyPr anchor="ctr" anchorCtr="0"/>
          <a:lstStyle>
            <a:lvl1pPr>
              <a:lnSpc>
                <a:spcPct val="150000"/>
              </a:lnSpc>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361931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image lef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248277F-DB00-5149-6533-E8AEF0BAD4D5}"/>
              </a:ext>
              <a:ext uri="{C183D7F6-B498-43B3-948B-1728B52AA6E4}">
                <adec:decorative xmlns:adec="http://schemas.microsoft.com/office/drawing/2017/decorative" val="1"/>
              </a:ext>
            </a:extLst>
          </p:cNvPr>
          <p:cNvSpPr/>
          <p:nvPr userDrawn="1"/>
        </p:nvSpPr>
        <p:spPr>
          <a:xfrm>
            <a:off x="3573518" y="0"/>
            <a:ext cx="133432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id="{8067A69A-84EE-0E71-D053-F462EBCC8E9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063520" y="655677"/>
            <a:ext cx="2438400" cy="2070100"/>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6099048" y="658368"/>
            <a:ext cx="5486400" cy="3621024"/>
          </a:xfrm>
          <a:prstGeom prst="rect">
            <a:avLst/>
          </a:prstGeom>
          <a:solidFill>
            <a:schemeClr val="bg1">
              <a:lumMod val="95000"/>
            </a:schemeClr>
          </a:solidFill>
        </p:spPr>
        <p:txBody>
          <a:bodyPr anchor="b"/>
          <a:lstStyle>
            <a:lvl1pPr>
              <a:lnSpc>
                <a:spcPct val="90000"/>
              </a:lnSpc>
              <a:defRPr sz="4800" cap="all" spc="0" baseline="0"/>
            </a:lvl1pPr>
          </a:lstStyle>
          <a:p>
            <a:r>
              <a:rPr lang="en-US" dirty="0"/>
              <a:t>Click to add title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630936" y="576072"/>
            <a:ext cx="4023360" cy="5495544"/>
          </a:xfrm>
          <a:prstGeom prst="rect">
            <a:avLst/>
          </a:prstGeom>
        </p:spPr>
        <p:txBody>
          <a:bodyPr/>
          <a:lstStyle>
            <a:lvl1pPr marL="0" indent="0" algn="ctr">
              <a:buNone/>
              <a:defRPr spc="400" baseline="0"/>
            </a:lvl1pPr>
          </a:lstStyle>
          <a:p>
            <a:r>
              <a:rPr lang="en-US" dirty="0"/>
              <a:t>Click to add photo</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6099048" y="4553712"/>
            <a:ext cx="5486400" cy="1005840"/>
          </a:xfrm>
          <a:prstGeom prst="rect">
            <a:avLst/>
          </a:prstGeom>
          <a:solidFill>
            <a:schemeClr val="bg1">
              <a:lumMod val="95000"/>
            </a:schemeClr>
          </a:solidFill>
        </p:spPr>
        <p:txBody>
          <a:bodyPr anchor="t">
            <a:normAutofit/>
          </a:bodyPr>
          <a:lstStyle>
            <a:lvl1pPr marL="0" indent="0">
              <a:buNone/>
              <a:defRPr sz="2400" b="0" i="0" spc="0" baseline="0">
                <a:solidFill>
                  <a:schemeClr val="accent4"/>
                </a:solidFill>
              </a:defRPr>
            </a:lvl1pPr>
          </a:lstStyle>
          <a:p>
            <a:pPr lvl="0"/>
            <a:r>
              <a:rPr lang="en-US" dirty="0"/>
              <a:t>Click to add name</a:t>
            </a:r>
          </a:p>
        </p:txBody>
      </p:sp>
    </p:spTree>
    <p:extLst>
      <p:ext uri="{BB962C8B-B14F-4D97-AF65-F5344CB8AC3E}">
        <p14:creationId xmlns:p14="http://schemas.microsoft.com/office/powerpoint/2010/main" val="3451331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17B23C3-2F98-4465-21EA-A49296DA1F66}"/>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5400000">
            <a:off x="7746274" y="2898378"/>
            <a:ext cx="3089740" cy="4876799"/>
          </a:xfrm>
          <a:prstGeom prst="rect">
            <a:avLst/>
          </a:prstGeom>
        </p:spPr>
      </p:pic>
      <p:sp>
        <p:nvSpPr>
          <p:cNvPr id="8" name="Rectangle 7">
            <a:extLst>
              <a:ext uri="{FF2B5EF4-FFF2-40B4-BE49-F238E27FC236}">
                <a16:creationId xmlns:a16="http://schemas.microsoft.com/office/drawing/2014/main" id="{3397A4D6-9D7A-63FE-63C9-A585FFE05579}"/>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77240" y="365760"/>
            <a:ext cx="10149840" cy="1545336"/>
          </a:xfrm>
          <a:solidFill>
            <a:schemeClr val="bg1">
              <a:lumMod val="95000"/>
            </a:schemeClr>
          </a:solidFill>
        </p:spPr>
        <p:txBody>
          <a:bodyPr/>
          <a:lstStyle>
            <a:lvl1pPr>
              <a:defRPr baseline="0"/>
            </a:lvl1pPr>
          </a:lstStyle>
          <a:p>
            <a:r>
              <a:rPr lang="en-US" dirty="0"/>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777240" y="2093976"/>
            <a:ext cx="4370832" cy="3776472"/>
          </a:xfrm>
          <a:solidFill>
            <a:schemeClr val="bg1">
              <a:lumMod val="95000"/>
            </a:schemeClr>
          </a:solidFill>
        </p:spPr>
        <p:txBody>
          <a:bodyPr rIns="45720"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33A182AF-83EB-0BA6-3ADD-B49BDD9E37ED}"/>
              </a:ext>
            </a:extLst>
          </p:cNvPr>
          <p:cNvSpPr>
            <a:spLocks noGrp="1"/>
          </p:cNvSpPr>
          <p:nvPr>
            <p:ph idx="13"/>
          </p:nvPr>
        </p:nvSpPr>
        <p:spPr>
          <a:xfrm>
            <a:off x="6099048" y="2112264"/>
            <a:ext cx="4370832" cy="3776472"/>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3063786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content, and image righ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7C8AFE-E640-9C6A-F20C-CDE1D4EF5745}"/>
              </a:ext>
              <a:ext uri="{C183D7F6-B498-43B3-948B-1728B52AA6E4}">
                <adec:decorative xmlns:adec="http://schemas.microsoft.com/office/drawing/2017/decorative" val="1"/>
              </a:ext>
            </a:extLst>
          </p:cNvPr>
          <p:cNvSpPr/>
          <p:nvPr userDrawn="1"/>
        </p:nvSpPr>
        <p:spPr>
          <a:xfrm>
            <a:off x="9627476" y="0"/>
            <a:ext cx="133432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
            <a:extLst>
              <a:ext uri="{FF2B5EF4-FFF2-40B4-BE49-F238E27FC236}">
                <a16:creationId xmlns:a16="http://schemas.microsoft.com/office/drawing/2014/main" id="{31CF2607-B5C7-9992-C51D-DD5E7FC5FB3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279827" y="3157140"/>
            <a:ext cx="2438400" cy="2070100"/>
          </a:xfrm>
          <a:prstGeom prst="rect">
            <a:avLst/>
          </a:prstGeom>
        </p:spPr>
      </p:pic>
      <p:pic>
        <p:nvPicPr>
          <p:cNvPr id="4" name="Graphic 3">
            <a:extLst>
              <a:ext uri="{FF2B5EF4-FFF2-40B4-BE49-F238E27FC236}">
                <a16:creationId xmlns:a16="http://schemas.microsoft.com/office/drawing/2014/main" id="{6D2F83CD-8345-462A-4412-5A54CB1FDDE3}"/>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8916"/>
          <a:stretch/>
        </p:blipFill>
        <p:spPr>
          <a:xfrm>
            <a:off x="0" y="3950466"/>
            <a:ext cx="3005804" cy="2224362"/>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85800"/>
            <a:ext cx="5486400" cy="3383280"/>
          </a:xfrm>
          <a:prstGeom prst="rect">
            <a:avLst/>
          </a:prstGeom>
          <a:solidFill>
            <a:schemeClr val="bg1">
              <a:lumMod val="95000"/>
            </a:schemeClr>
          </a:solidFill>
        </p:spPr>
        <p:txBody>
          <a:bodyPr anchor="b"/>
          <a:lstStyle>
            <a:lvl1pPr>
              <a:lnSpc>
                <a:spcPct val="90000"/>
              </a:lnSpc>
              <a:defRPr sz="4800" cap="all" spc="0" baseline="0"/>
            </a:lvl1pPr>
          </a:lstStyle>
          <a:p>
            <a:r>
              <a:rPr lang="en-US" dirty="0"/>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4343400"/>
            <a:ext cx="5486400" cy="1005840"/>
          </a:xfrm>
          <a:prstGeom prst="rect">
            <a:avLst/>
          </a:prstGeom>
          <a:solidFill>
            <a:schemeClr val="tx1">
              <a:alpha val="5000"/>
            </a:schemeClr>
          </a:solidFill>
        </p:spPr>
        <p:txBody>
          <a:bodyPr anchor="t">
            <a:normAutofit/>
          </a:bodyPr>
          <a:lstStyle>
            <a:lvl1pPr marL="0" indent="0">
              <a:buNone/>
              <a:defRPr sz="2400" b="0" i="0" spc="0" baseline="0">
                <a:solidFill>
                  <a:schemeClr val="accent4"/>
                </a:solidFill>
              </a:defRPr>
            </a:lvl1pPr>
          </a:lstStyle>
          <a:p>
            <a:pPr lvl="0"/>
            <a:r>
              <a:rPr lang="en-US" dirty="0"/>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6684264" y="576072"/>
            <a:ext cx="4023360" cy="5495544"/>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1306737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97A4D6-9D7A-63FE-63C9-A585FFE05579}"/>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777240" y="2093976"/>
            <a:ext cx="3419856" cy="3776472"/>
          </a:xfrm>
          <a:solidFill>
            <a:schemeClr val="tx1">
              <a:alpha val="5000"/>
            </a:schemeClr>
          </a:solidFill>
        </p:spPr>
        <p:txBody>
          <a:bodyPr rIns="45720" anchor="t" anchorCtr="0">
            <a:normAutofit/>
          </a:bodyPr>
          <a:lstStyle>
            <a:lvl1pPr>
              <a:spcAft>
                <a:spcPts val="1800"/>
              </a:spcAft>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33A182AF-83EB-0BA6-3ADD-B49BDD9E37ED}"/>
              </a:ext>
            </a:extLst>
          </p:cNvPr>
          <p:cNvSpPr>
            <a:spLocks noGrp="1"/>
          </p:cNvSpPr>
          <p:nvPr>
            <p:ph idx="13"/>
          </p:nvPr>
        </p:nvSpPr>
        <p:spPr>
          <a:xfrm>
            <a:off x="4864608" y="2093976"/>
            <a:ext cx="6382512" cy="3749040"/>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pic>
        <p:nvPicPr>
          <p:cNvPr id="10" name="Graphic 9">
            <a:extLst>
              <a:ext uri="{FF2B5EF4-FFF2-40B4-BE49-F238E27FC236}">
                <a16:creationId xmlns:a16="http://schemas.microsoft.com/office/drawing/2014/main" id="{CB897DD0-4462-B31B-50A9-D399FD0F589C}"/>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3529"/>
          <a:stretch/>
        </p:blipFill>
        <p:spPr>
          <a:xfrm>
            <a:off x="3815" y="4389845"/>
            <a:ext cx="5024198" cy="2463772"/>
          </a:xfrm>
          <a:prstGeom prst="rect">
            <a:avLst/>
          </a:prstGeom>
        </p:spPr>
      </p:pic>
    </p:spTree>
    <p:extLst>
      <p:ext uri="{BB962C8B-B14F-4D97-AF65-F5344CB8AC3E}">
        <p14:creationId xmlns:p14="http://schemas.microsoft.com/office/powerpoint/2010/main" val="3645425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with image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5EA319-BD06-493B-D1CD-EC2AF739443B}"/>
              </a:ext>
              <a:ext uri="{C183D7F6-B498-43B3-948B-1728B52AA6E4}">
                <adec:decorative xmlns:adec="http://schemas.microsoft.com/office/drawing/2017/decorative" val="1"/>
              </a:ext>
            </a:extLst>
          </p:cNvPr>
          <p:cNvSpPr/>
          <p:nvPr userDrawn="1"/>
        </p:nvSpPr>
        <p:spPr>
          <a:xfrm>
            <a:off x="7547991" y="0"/>
            <a:ext cx="1703832"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7">
            <a:extLst>
              <a:ext uri="{FF2B5EF4-FFF2-40B4-BE49-F238E27FC236}">
                <a16:creationId xmlns:a16="http://schemas.microsoft.com/office/drawing/2014/main" id="{8560446E-E817-5E2A-D76A-43A4168EF19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246669" y="4842646"/>
            <a:ext cx="1611949" cy="1853259"/>
          </a:xfrm>
          <a:prstGeom prst="rect">
            <a:avLst/>
          </a:prstGeom>
        </p:spPr>
      </p:pic>
      <p:sp>
        <p:nvSpPr>
          <p:cNvPr id="10" name="Title 1">
            <a:extLst>
              <a:ext uri="{FF2B5EF4-FFF2-40B4-BE49-F238E27FC236}">
                <a16:creationId xmlns:a16="http://schemas.microsoft.com/office/drawing/2014/main" id="{17DC846D-C40C-085A-6A57-EBD733E9C244}"/>
              </a:ext>
            </a:extLst>
          </p:cNvPr>
          <p:cNvSpPr>
            <a:spLocks noGrp="1"/>
          </p:cNvSpPr>
          <p:nvPr>
            <p:ph type="title"/>
          </p:nvPr>
        </p:nvSpPr>
        <p:spPr>
          <a:xfrm>
            <a:off x="777240" y="365760"/>
            <a:ext cx="6291072" cy="2670048"/>
          </a:xfrm>
          <a:solidFill>
            <a:schemeClr val="bg1">
              <a:lumMod val="95000"/>
            </a:schemeClr>
          </a:solidFill>
        </p:spPr>
        <p:txBody>
          <a:bodyPr/>
          <a:lstStyle>
            <a:lvl1pPr>
              <a:defRPr baseline="0"/>
            </a:lvl1pPr>
          </a:lstStyle>
          <a:p>
            <a:r>
              <a:rPr lang="en-US" dirty="0"/>
              <a:t>Click to edit Master title style</a:t>
            </a:r>
          </a:p>
        </p:txBody>
      </p:sp>
      <p:sp>
        <p:nvSpPr>
          <p:cNvPr id="11" name="Content Placeholder 2">
            <a:extLst>
              <a:ext uri="{FF2B5EF4-FFF2-40B4-BE49-F238E27FC236}">
                <a16:creationId xmlns:a16="http://schemas.microsoft.com/office/drawing/2014/main" id="{0F5F674E-A7FF-FC97-AC6B-9E98247F633F}"/>
              </a:ext>
            </a:extLst>
          </p:cNvPr>
          <p:cNvSpPr>
            <a:spLocks noGrp="1"/>
          </p:cNvSpPr>
          <p:nvPr>
            <p:ph idx="1"/>
          </p:nvPr>
        </p:nvSpPr>
        <p:spPr>
          <a:xfrm>
            <a:off x="777240" y="3346704"/>
            <a:ext cx="6016752" cy="2670048"/>
          </a:xfrm>
          <a:solidFill>
            <a:schemeClr val="bg1">
              <a:lumMod val="95000"/>
            </a:schemeClr>
          </a:solidFill>
        </p:spPr>
        <p:txBody>
          <a:bodyPr rIns="45720"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10">
            <a:extLst>
              <a:ext uri="{FF2B5EF4-FFF2-40B4-BE49-F238E27FC236}">
                <a16:creationId xmlns:a16="http://schemas.microsoft.com/office/drawing/2014/main" id="{F3752326-0FB4-41C5-2D91-5CBFDC2DAD85}"/>
              </a:ext>
            </a:extLst>
          </p:cNvPr>
          <p:cNvSpPr>
            <a:spLocks noGrp="1"/>
          </p:cNvSpPr>
          <p:nvPr>
            <p:ph type="pic" sz="quarter" idx="13" hasCustomPrompt="1"/>
          </p:nvPr>
        </p:nvSpPr>
        <p:spPr>
          <a:xfrm>
            <a:off x="7818120" y="950976"/>
            <a:ext cx="4050792" cy="4965192"/>
          </a:xfrm>
          <a:prstGeom prst="rect">
            <a:avLst/>
          </a:prstGeom>
        </p:spPr>
        <p:txBody>
          <a:bodyPr/>
          <a:lstStyle>
            <a:lvl1pPr marL="0" indent="0" algn="ctr">
              <a:buNone/>
              <a:defRPr spc="400" baseline="0"/>
            </a:lvl1pPr>
          </a:lstStyle>
          <a:p>
            <a:r>
              <a:rPr lang="en-US" dirty="0"/>
              <a:t>Click to add photo</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4271592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4BC85D4-4139-2AAA-166E-6FBA095A8B1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5455" t="5126"/>
          <a:stretch/>
        </p:blipFill>
        <p:spPr>
          <a:xfrm>
            <a:off x="0" y="1729776"/>
            <a:ext cx="5423337" cy="5356522"/>
          </a:xfrm>
          <a:prstGeom prst="rect">
            <a:avLst/>
          </a:prstGeom>
        </p:spPr>
      </p:pic>
      <p:sp>
        <p:nvSpPr>
          <p:cNvPr id="13" name="Rectangle 12">
            <a:extLst>
              <a:ext uri="{FF2B5EF4-FFF2-40B4-BE49-F238E27FC236}">
                <a16:creationId xmlns:a16="http://schemas.microsoft.com/office/drawing/2014/main" id="{A931BC73-A262-809F-6027-25B33F16B5F3}"/>
              </a:ext>
              <a:ext uri="{C183D7F6-B498-43B3-948B-1728B52AA6E4}">
                <adec:decorative xmlns:adec="http://schemas.microsoft.com/office/drawing/2017/decorative" val="1"/>
              </a:ext>
            </a:extLst>
          </p:cNvPr>
          <p:cNvSpPr/>
          <p:nvPr userDrawn="1"/>
        </p:nvSpPr>
        <p:spPr>
          <a:xfrm>
            <a:off x="10941270" y="0"/>
            <a:ext cx="1250729"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FAEA2C9-0142-1847-0FE5-307C101C610D}"/>
              </a:ext>
              <a:ext uri="{C183D7F6-B498-43B3-948B-1728B52AA6E4}">
                <adec:decorative xmlns:adec="http://schemas.microsoft.com/office/drawing/2017/decorative" val="1"/>
              </a:ext>
            </a:extLst>
          </p:cNvPr>
          <p:cNvSpPr/>
          <p:nvPr userDrawn="1"/>
        </p:nvSpPr>
        <p:spPr>
          <a:xfrm flipH="1">
            <a:off x="10683241" y="0"/>
            <a:ext cx="45719" cy="6858000"/>
          </a:xfrm>
          <a:prstGeom prst="rect">
            <a:avLst/>
          </a:prstGeom>
          <a:solidFill>
            <a:schemeClr val="accent6">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6007DF4F-A4F8-98C7-5975-55CBED0DB375}"/>
              </a:ext>
            </a:extLst>
          </p:cNvPr>
          <p:cNvSpPr>
            <a:spLocks noGrp="1"/>
          </p:cNvSpPr>
          <p:nvPr>
            <p:ph type="title"/>
          </p:nvPr>
        </p:nvSpPr>
        <p:spPr>
          <a:xfrm>
            <a:off x="777240" y="667512"/>
            <a:ext cx="3621024" cy="5513832"/>
          </a:xfrm>
          <a:solidFill>
            <a:schemeClr val="bg1">
              <a:lumMod val="95000"/>
            </a:schemeClr>
          </a:solidFill>
        </p:spPr>
        <p:txBody>
          <a:bodyPr/>
          <a:lstStyle/>
          <a:p>
            <a:r>
              <a:rPr lang="en-US"/>
              <a:t>Click to edit Master title style</a:t>
            </a:r>
          </a:p>
        </p:txBody>
      </p:sp>
      <p:sp>
        <p:nvSpPr>
          <p:cNvPr id="16" name="Content Placeholder 2">
            <a:extLst>
              <a:ext uri="{FF2B5EF4-FFF2-40B4-BE49-F238E27FC236}">
                <a16:creationId xmlns:a16="http://schemas.microsoft.com/office/drawing/2014/main" id="{659D4968-2C08-763C-19C6-59134968556A}"/>
              </a:ext>
            </a:extLst>
          </p:cNvPr>
          <p:cNvSpPr>
            <a:spLocks noGrp="1"/>
          </p:cNvSpPr>
          <p:nvPr>
            <p:ph idx="1"/>
          </p:nvPr>
        </p:nvSpPr>
        <p:spPr>
          <a:xfrm>
            <a:off x="4846320" y="1161288"/>
            <a:ext cx="5276088" cy="4535424"/>
          </a:xfrm>
          <a:solidFill>
            <a:schemeClr val="bg1">
              <a:lumMod val="95000"/>
            </a:schemeClr>
          </a:solidFill>
        </p:spPr>
        <p:txBody>
          <a:bodyPr anchor="t" anchorCtr="0">
            <a:normAutofit/>
          </a:bodyPr>
          <a:lstStyle>
            <a:lvl1pPr marL="457200" indent="-457200">
              <a:lnSpc>
                <a:spcPct val="80000"/>
              </a:lnSpc>
              <a:spcAft>
                <a:spcPts val="1800"/>
              </a:spcAft>
              <a:buFont typeface="+mj-lt"/>
              <a:buAutoNum type="arabicPeriod"/>
              <a:defRPr sz="2000"/>
            </a:lvl1pPr>
            <a:lvl2pPr marL="914400" indent="-457200">
              <a:buFont typeface="+mj-lt"/>
              <a:buAutoNum type="alphaLcPeriod"/>
              <a:defRPr sz="1800"/>
            </a:lvl2pPr>
            <a:lvl3pPr marL="1371600" indent="-457200">
              <a:buFont typeface="+mj-lt"/>
              <a:buAutoNum type="arabicParenR"/>
              <a:defRPr sz="1600"/>
            </a:lvl3pPr>
            <a:lvl4pPr marL="1714500" indent="-342900">
              <a:buFont typeface="+mj-lt"/>
              <a:buAutoNum type="alphaLcParenR"/>
              <a:defRPr sz="1400"/>
            </a:lvl4pPr>
            <a:lvl5pPr marL="2228850" indent="-400050">
              <a:buFont typeface="+mj-lt"/>
              <a:buAutoNum type="romanL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2141534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9F0B854-EF27-FB51-FED5-D9C462D789D0}"/>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7AAF96D3-D3E2-FEAC-EE69-279502A579CE}"/>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9" name="Content Placeholder 2">
            <a:extLst>
              <a:ext uri="{FF2B5EF4-FFF2-40B4-BE49-F238E27FC236}">
                <a16:creationId xmlns:a16="http://schemas.microsoft.com/office/drawing/2014/main" id="{FFA9ADD0-45A7-DB71-D010-70B5B174CC7B}"/>
              </a:ext>
            </a:extLst>
          </p:cNvPr>
          <p:cNvSpPr>
            <a:spLocks noGrp="1"/>
          </p:cNvSpPr>
          <p:nvPr>
            <p:ph idx="1"/>
          </p:nvPr>
        </p:nvSpPr>
        <p:spPr>
          <a:xfrm>
            <a:off x="777240" y="2093976"/>
            <a:ext cx="2880360" cy="3776472"/>
          </a:xfrm>
          <a:solidFill>
            <a:schemeClr val="tx1">
              <a:alpha val="5000"/>
            </a:schemeClr>
          </a:solidFill>
        </p:spPr>
        <p:txBody>
          <a:bodyPr rIns="45720" anchor="t" anchorCtr="0">
            <a:normAutofit/>
          </a:bodyPr>
          <a:lstStyle>
            <a:lvl1pPr>
              <a:spcAft>
                <a:spcPts val="1800"/>
              </a:spcAft>
              <a:defRPr sz="20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a:extLst>
              <a:ext uri="{FF2B5EF4-FFF2-40B4-BE49-F238E27FC236}">
                <a16:creationId xmlns:a16="http://schemas.microsoft.com/office/drawing/2014/main" id="{D4ECD368-DD7D-CC8B-3678-D0BFE829181C}"/>
              </a:ext>
            </a:extLst>
          </p:cNvPr>
          <p:cNvSpPr>
            <a:spLocks noGrp="1"/>
          </p:cNvSpPr>
          <p:nvPr>
            <p:ph idx="13"/>
          </p:nvPr>
        </p:nvSpPr>
        <p:spPr>
          <a:xfrm>
            <a:off x="4261104" y="2093976"/>
            <a:ext cx="6967728" cy="4014216"/>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335964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83F9824-10E6-81A0-0A31-9658CC0091BE}"/>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C3002FB0-0A62-2FA3-FB8D-3275F1072D07}"/>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9" name="Content Placeholder 2">
            <a:extLst>
              <a:ext uri="{FF2B5EF4-FFF2-40B4-BE49-F238E27FC236}">
                <a16:creationId xmlns:a16="http://schemas.microsoft.com/office/drawing/2014/main" id="{4B5BF220-87F8-C1D3-102B-15C9BF2EE478}"/>
              </a:ext>
            </a:extLst>
          </p:cNvPr>
          <p:cNvSpPr>
            <a:spLocks noGrp="1"/>
          </p:cNvSpPr>
          <p:nvPr>
            <p:ph idx="13"/>
          </p:nvPr>
        </p:nvSpPr>
        <p:spPr>
          <a:xfrm>
            <a:off x="804672" y="2093976"/>
            <a:ext cx="10469880" cy="4014216"/>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910471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EE4764D-8226-78DF-9303-299C95FA31F7}"/>
              </a:ext>
              <a:ext uri="{C183D7F6-B498-43B3-948B-1728B52AA6E4}">
                <adec:decorative xmlns:adec="http://schemas.microsoft.com/office/drawing/2017/decorative" val="1"/>
              </a:ext>
            </a:extLst>
          </p:cNvPr>
          <p:cNvSpPr/>
          <p:nvPr userDrawn="1"/>
        </p:nvSpPr>
        <p:spPr>
          <a:xfrm>
            <a:off x="3598984" y="0"/>
            <a:ext cx="133643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a:extLst>
              <a:ext uri="{FF2B5EF4-FFF2-40B4-BE49-F238E27FC236}">
                <a16:creationId xmlns:a16="http://schemas.microsoft.com/office/drawing/2014/main" id="{77C27D79-5B49-F06F-29C2-BF64295274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353477" y="5154421"/>
            <a:ext cx="3279227" cy="1229710"/>
          </a:xfrm>
          <a:prstGeom prst="rect">
            <a:avLst/>
          </a:prstGeom>
        </p:spPr>
      </p:pic>
      <p:pic>
        <p:nvPicPr>
          <p:cNvPr id="11" name="Graphic 10">
            <a:extLst>
              <a:ext uri="{FF2B5EF4-FFF2-40B4-BE49-F238E27FC236}">
                <a16:creationId xmlns:a16="http://schemas.microsoft.com/office/drawing/2014/main" id="{1545B34A-525D-FD4C-2384-D583B495C037}"/>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5455" t="5126"/>
          <a:stretch/>
        </p:blipFill>
        <p:spPr>
          <a:xfrm flipH="1">
            <a:off x="6768663" y="1729776"/>
            <a:ext cx="5423337" cy="5356522"/>
          </a:xfrm>
          <a:prstGeom prst="rect">
            <a:avLst/>
          </a:prstGeom>
        </p:spPr>
      </p:pic>
      <p:sp>
        <p:nvSpPr>
          <p:cNvPr id="7" name="Title 6">
            <a:extLst>
              <a:ext uri="{FF2B5EF4-FFF2-40B4-BE49-F238E27FC236}">
                <a16:creationId xmlns:a16="http://schemas.microsoft.com/office/drawing/2014/main" id="{1B59FA15-E93F-D07D-D82B-86E08C540E92}"/>
              </a:ext>
            </a:extLst>
          </p:cNvPr>
          <p:cNvSpPr>
            <a:spLocks noGrp="1"/>
          </p:cNvSpPr>
          <p:nvPr>
            <p:ph type="title" hasCustomPrompt="1"/>
          </p:nvPr>
        </p:nvSpPr>
        <p:spPr>
          <a:xfrm>
            <a:off x="5632704" y="795528"/>
            <a:ext cx="6099048" cy="5120640"/>
          </a:xfrm>
          <a:prstGeom prst="rect">
            <a:avLst/>
          </a:prstGeom>
          <a:solidFill>
            <a:schemeClr val="tx1">
              <a:alpha val="5000"/>
            </a:schemeClr>
          </a:solidFill>
        </p:spPr>
        <p:txBody>
          <a:bodyPr anchor="ctr"/>
          <a:lstStyle>
            <a:lvl1pPr>
              <a:lnSpc>
                <a:spcPct val="90000"/>
              </a:lnSpc>
              <a:defRPr sz="4800" cap="all" spc="0" baseline="0"/>
            </a:lvl1pPr>
          </a:lstStyle>
          <a:p>
            <a:r>
              <a:rPr lang="en-US" dirty="0"/>
              <a:t>Click to add title</a:t>
            </a:r>
          </a:p>
        </p:txBody>
      </p:sp>
      <p:sp>
        <p:nvSpPr>
          <p:cNvPr id="8" name="Picture Placeholder 10">
            <a:extLst>
              <a:ext uri="{FF2B5EF4-FFF2-40B4-BE49-F238E27FC236}">
                <a16:creationId xmlns:a16="http://schemas.microsoft.com/office/drawing/2014/main" id="{4F1B2B40-3852-2BC5-AA67-3AC0C94B5350}"/>
              </a:ext>
            </a:extLst>
          </p:cNvPr>
          <p:cNvSpPr>
            <a:spLocks noGrp="1"/>
          </p:cNvSpPr>
          <p:nvPr>
            <p:ph type="pic" sz="quarter" idx="13" hasCustomPrompt="1"/>
          </p:nvPr>
        </p:nvSpPr>
        <p:spPr>
          <a:xfrm>
            <a:off x="576072" y="950976"/>
            <a:ext cx="4050792" cy="4965192"/>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4185421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4">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6177962F-BF83-8BF0-521C-AC2FE18512C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5400000">
            <a:off x="7746274" y="2898378"/>
            <a:ext cx="3089740" cy="4876799"/>
          </a:xfrm>
          <a:prstGeom prst="rect">
            <a:avLst/>
          </a:prstGeom>
        </p:spPr>
      </p:pic>
      <p:sp>
        <p:nvSpPr>
          <p:cNvPr id="7" name="Rectangle 6">
            <a:extLst>
              <a:ext uri="{FF2B5EF4-FFF2-40B4-BE49-F238E27FC236}">
                <a16:creationId xmlns:a16="http://schemas.microsoft.com/office/drawing/2014/main" id="{5D003ACC-3116-807F-81D2-E8057D4C2C0F}"/>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B43485B2-AA3A-87CC-3B1B-A193C6EB5985}"/>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9" name="Content Placeholder 2">
            <a:extLst>
              <a:ext uri="{FF2B5EF4-FFF2-40B4-BE49-F238E27FC236}">
                <a16:creationId xmlns:a16="http://schemas.microsoft.com/office/drawing/2014/main" id="{16EF9689-52F4-4A6F-BEAC-E0B840C117B5}"/>
              </a:ext>
            </a:extLst>
          </p:cNvPr>
          <p:cNvSpPr>
            <a:spLocks noGrp="1"/>
          </p:cNvSpPr>
          <p:nvPr>
            <p:ph idx="1"/>
          </p:nvPr>
        </p:nvSpPr>
        <p:spPr>
          <a:xfrm>
            <a:off x="777240" y="2093976"/>
            <a:ext cx="5833872" cy="3776472"/>
          </a:xfrm>
          <a:solidFill>
            <a:schemeClr val="bg1">
              <a:lumMod val="95000"/>
            </a:schemeClr>
          </a:solidFill>
        </p:spPr>
        <p:txBody>
          <a:bodyPr rIns="91440" anchor="t" anchorCtr="0">
            <a:normAutofit/>
          </a:bodyPr>
          <a:lstStyle>
            <a:lvl1pPr marL="457200" indent="-457200">
              <a:spcAft>
                <a:spcPts val="1800"/>
              </a:spcAft>
              <a:buFont typeface="+mj-lt"/>
              <a:buAutoNum type="arabicPeriod"/>
              <a:defRPr sz="2000"/>
            </a:lvl1pPr>
            <a:lvl2pPr marL="914400" indent="-457200">
              <a:buFont typeface="+mj-lt"/>
              <a:buAutoNum type="alphaLcPeriod"/>
              <a:defRPr sz="1800"/>
            </a:lvl2pPr>
            <a:lvl3pPr marL="1371600" indent="-457200">
              <a:buFont typeface="+mj-lt"/>
              <a:buAutoNum type="arabicParenR"/>
              <a:defRPr sz="1600"/>
            </a:lvl3pPr>
            <a:lvl4pPr marL="1828800" indent="-457200">
              <a:buFont typeface="+mj-lt"/>
              <a:buAutoNum type="alphaLcParenR"/>
              <a:defRPr sz="1400"/>
            </a:lvl4pPr>
            <a:lvl5pPr marL="2286000" indent="-457200">
              <a:buFont typeface="+mj-lt"/>
              <a:buAutoNum type="romanL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a:extLst>
              <a:ext uri="{FF2B5EF4-FFF2-40B4-BE49-F238E27FC236}">
                <a16:creationId xmlns:a16="http://schemas.microsoft.com/office/drawing/2014/main" id="{DB532826-83B5-DC67-7DDB-45FD78E830A1}"/>
              </a:ext>
            </a:extLst>
          </p:cNvPr>
          <p:cNvSpPr>
            <a:spLocks noGrp="1"/>
          </p:cNvSpPr>
          <p:nvPr>
            <p:ph idx="13"/>
          </p:nvPr>
        </p:nvSpPr>
        <p:spPr>
          <a:xfrm>
            <a:off x="7306056" y="2093976"/>
            <a:ext cx="3172968" cy="3776472"/>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2421904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647051E-220B-9586-3E85-05AF9DC9B680}"/>
              </a:ext>
              <a:ext uri="{C183D7F6-B498-43B3-948B-1728B52AA6E4}">
                <adec:decorative xmlns:adec="http://schemas.microsoft.com/office/drawing/2017/decorative" val="1"/>
              </a:ext>
            </a:extLst>
          </p:cNvPr>
          <p:cNvSpPr/>
          <p:nvPr userDrawn="1"/>
        </p:nvSpPr>
        <p:spPr>
          <a:xfrm>
            <a:off x="7315203" y="0"/>
            <a:ext cx="204524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id="{68FA6629-B230-F528-AAE3-D182D963F05E}"/>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10800000">
            <a:off x="0" y="671161"/>
            <a:ext cx="3089740" cy="4876799"/>
          </a:xfrm>
          <a:prstGeom prst="rect">
            <a:avLst/>
          </a:prstGeom>
        </p:spPr>
      </p:pic>
      <p:pic>
        <p:nvPicPr>
          <p:cNvPr id="8" name="Graphic 7">
            <a:extLst>
              <a:ext uri="{FF2B5EF4-FFF2-40B4-BE49-F238E27FC236}">
                <a16:creationId xmlns:a16="http://schemas.microsoft.com/office/drawing/2014/main" id="{7FA0390C-256A-CE3C-1348-C39DBAE01D8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237644" y="655677"/>
            <a:ext cx="2438400" cy="2070100"/>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67512"/>
            <a:ext cx="5916168" cy="3666744"/>
          </a:xfrm>
          <a:prstGeom prst="rect">
            <a:avLst/>
          </a:prstGeom>
        </p:spPr>
        <p:txBody>
          <a:bodyPr anchor="b">
            <a:normAutofit/>
          </a:bodyPr>
          <a:lstStyle>
            <a:lvl1pPr>
              <a:lnSpc>
                <a:spcPct val="100000"/>
              </a:lnSpc>
              <a:defRPr sz="4800" cap="all" spc="200" baseline="0"/>
            </a:lvl1pPr>
          </a:lstStyle>
          <a:p>
            <a:r>
              <a:rPr lang="en-US" dirty="0"/>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4636008"/>
            <a:ext cx="5276088" cy="1554480"/>
          </a:xfrm>
          <a:prstGeom prst="rect">
            <a:avLst/>
          </a:prstGeom>
        </p:spPr>
        <p:txBody>
          <a:bodyPr anchor="t"/>
          <a:lstStyle>
            <a:lvl1pPr marL="0" indent="0">
              <a:spcAft>
                <a:spcPts val="600"/>
              </a:spcAft>
              <a:buNone/>
              <a:defRPr sz="2000" b="0" i="0" spc="200" baseline="0">
                <a:solidFill>
                  <a:schemeClr val="accent4"/>
                </a:solidFill>
              </a:defRPr>
            </a:lvl1pPr>
          </a:lstStyle>
          <a:p>
            <a:pPr lvl="0"/>
            <a:r>
              <a:rPr lang="en-US" dirty="0"/>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7754112" y="947737"/>
            <a:ext cx="4023360" cy="4962525"/>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553565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3FB4E19-B10C-43FA-AB4B-5D0396BD6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cap="all" spc="150" baseline="0">
                <a:solidFill>
                  <a:schemeClr val="accent4">
                    <a:lumMod val="75000"/>
                  </a:schemeClr>
                </a:solidFill>
              </a:defRPr>
            </a:lvl1pPr>
          </a:lstStyle>
          <a:p>
            <a:r>
              <a:rPr lang="en-US" dirty="0"/>
              <a:t>20XX</a:t>
            </a:r>
          </a:p>
        </p:txBody>
      </p:sp>
      <p:sp>
        <p:nvSpPr>
          <p:cNvPr id="5" name="Footer Placeholder 4">
            <a:extLst>
              <a:ext uri="{FF2B5EF4-FFF2-40B4-BE49-F238E27FC236}">
                <a16:creationId xmlns:a16="http://schemas.microsoft.com/office/drawing/2014/main" id="{3E5C552B-0CAD-4920-B258-233A9F86DF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cap="all" spc="150" baseline="0">
                <a:solidFill>
                  <a:schemeClr val="accent4">
                    <a:lumMod val="75000"/>
                  </a:schemeClr>
                </a:solidFill>
              </a:defRPr>
            </a:lvl1pPr>
          </a:lstStyle>
          <a:p>
            <a:endParaRPr lang="en-US" dirty="0"/>
          </a:p>
        </p:txBody>
      </p:sp>
      <p:sp>
        <p:nvSpPr>
          <p:cNvPr id="6" name="Slide Number Placeholder 5">
            <a:extLst>
              <a:ext uri="{FF2B5EF4-FFF2-40B4-BE49-F238E27FC236}">
                <a16:creationId xmlns:a16="http://schemas.microsoft.com/office/drawing/2014/main" id="{CE983FFB-15A3-4B11-A130-4565577A3F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cap="all" spc="150" baseline="0">
                <a:solidFill>
                  <a:schemeClr val="accent4">
                    <a:lumMod val="75000"/>
                  </a:schemeClr>
                </a:solidFill>
              </a:defRPr>
            </a:lvl1pPr>
          </a:lstStyle>
          <a:p>
            <a:fld id="{F91729D4-A164-47A3-830D-E792BCE699E4}" type="slidenum">
              <a:rPr lang="en-US" smtClean="0"/>
              <a:pPr/>
              <a:t>‹#›</a:t>
            </a:fld>
            <a:endParaRPr lang="en-US" dirty="0"/>
          </a:p>
        </p:txBody>
      </p:sp>
      <p:sp>
        <p:nvSpPr>
          <p:cNvPr id="2" name="Title Placeholder 1">
            <a:extLst>
              <a:ext uri="{FF2B5EF4-FFF2-40B4-BE49-F238E27FC236}">
                <a16:creationId xmlns:a16="http://schemas.microsoft.com/office/drawing/2014/main" id="{7575F976-A881-DB46-9D98-9D55727C19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29C7589-D4CD-50AB-9AA4-198FD4932D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71090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6" r:id="rId3"/>
    <p:sldLayoutId id="2147483675" r:id="rId4"/>
    <p:sldLayoutId id="2147483683" r:id="rId5"/>
    <p:sldLayoutId id="2147483684" r:id="rId6"/>
    <p:sldLayoutId id="2147483677" r:id="rId7"/>
    <p:sldLayoutId id="2147483678" r:id="rId8"/>
    <p:sldLayoutId id="2147483679" r:id="rId9"/>
    <p:sldLayoutId id="2147483680" r:id="rId10"/>
    <p:sldLayoutId id="2147483681" r:id="rId11"/>
    <p:sldLayoutId id="2147483682" r:id="rId12"/>
    <p:sldLayoutId id="2147483685" r:id="rId13"/>
  </p:sldLayoutIdLst>
  <p:hf hdr="0" ftr="0" dt="0"/>
  <p:txStyles>
    <p:titleStyle>
      <a:lvl1pPr algn="l" defTabSz="914400" rtl="0" eaLnBrk="1" latinLnBrk="0" hangingPunct="1">
        <a:lnSpc>
          <a:spcPct val="90000"/>
        </a:lnSpc>
        <a:spcBef>
          <a:spcPct val="0"/>
        </a:spcBef>
        <a:buNone/>
        <a:defRPr sz="4400" kern="1200">
          <a:solidFill>
            <a:schemeClr val="accent4">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lumMod val="7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lumMod val="7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0.xml"/><Relationship Id="rId4"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79680-7C22-BFF1-165D-52AB411C0F66}"/>
              </a:ext>
            </a:extLst>
          </p:cNvPr>
          <p:cNvSpPr>
            <a:spLocks noGrp="1"/>
          </p:cNvSpPr>
          <p:nvPr>
            <p:ph type="title"/>
          </p:nvPr>
        </p:nvSpPr>
        <p:spPr>
          <a:xfrm>
            <a:off x="768096" y="143637"/>
            <a:ext cx="5916168" cy="4873752"/>
          </a:xfrm>
        </p:spPr>
        <p:txBody>
          <a:bodyPr/>
          <a:lstStyle/>
          <a:p>
            <a:r>
              <a:rPr lang="zh-TW" altLang="en-US" dirty="0"/>
              <a:t>落實網路防護機制申訴系統服務平臺</a:t>
            </a:r>
            <a:endParaRPr lang="en-US" dirty="0"/>
          </a:p>
        </p:txBody>
      </p:sp>
      <p:pic>
        <p:nvPicPr>
          <p:cNvPr id="5" name="Picture Placeholder 4" descr="People at the beach">
            <a:extLst>
              <a:ext uri="{FF2B5EF4-FFF2-40B4-BE49-F238E27FC236}">
                <a16:creationId xmlns:a16="http://schemas.microsoft.com/office/drawing/2014/main" id="{0672830B-5F52-9AD6-1CF1-D12BDF673ACE}"/>
              </a:ext>
            </a:extLst>
          </p:cNvPr>
          <p:cNvPicPr>
            <a:picLocks noGrp="1" noChangeAspect="1"/>
          </p:cNvPicPr>
          <p:nvPr>
            <p:ph type="pic" sz="quarter" idx="11"/>
          </p:nvPr>
        </p:nvPicPr>
        <p:blipFill>
          <a:blip r:embed="rId2"/>
          <a:srcRect t="62" b="62"/>
          <a:stretch/>
        </p:blipFill>
        <p:spPr>
          <a:xfrm>
            <a:off x="7754112" y="947737"/>
            <a:ext cx="4048124" cy="4962525"/>
          </a:xfrm>
        </p:spPr>
      </p:pic>
      <p:sp>
        <p:nvSpPr>
          <p:cNvPr id="6" name="文字版面配置區 5">
            <a:extLst>
              <a:ext uri="{FF2B5EF4-FFF2-40B4-BE49-F238E27FC236}">
                <a16:creationId xmlns:a16="http://schemas.microsoft.com/office/drawing/2014/main" id="{7BCA0E8C-6936-4DAE-B08F-96865C7DD8CD}"/>
              </a:ext>
            </a:extLst>
          </p:cNvPr>
          <p:cNvSpPr>
            <a:spLocks noGrp="1"/>
          </p:cNvSpPr>
          <p:nvPr>
            <p:ph type="body" sz="quarter" idx="10"/>
          </p:nvPr>
        </p:nvSpPr>
        <p:spPr>
          <a:xfrm>
            <a:off x="877062" y="5301996"/>
            <a:ext cx="5916168" cy="859536"/>
          </a:xfrm>
        </p:spPr>
        <p:txBody>
          <a:bodyPr>
            <a:normAutofit fontScale="70000" lnSpcReduction="20000"/>
          </a:bodyPr>
          <a:lstStyle/>
          <a:p>
            <a:r>
              <a:rPr lang="zh-TW" altLang="en-US" sz="2000" b="1" dirty="0">
                <a:solidFill>
                  <a:srgbClr val="FF0000"/>
                </a:solidFill>
                <a:latin typeface="微軟正黑體 Light" panose="020B0304030504040204" pitchFamily="34" charset="-120"/>
                <a:ea typeface="微軟正黑體 Light" panose="020B0304030504040204" pitchFamily="34" charset="-120"/>
              </a:rPr>
              <a:t>有人在社群媒體上直播自殺過程，可以檢舉嗎</a:t>
            </a:r>
            <a:r>
              <a:rPr lang="en-US" altLang="zh-TW" sz="2000" b="1" dirty="0">
                <a:solidFill>
                  <a:srgbClr val="FF0000"/>
                </a:solidFill>
                <a:latin typeface="微軟正黑體 Light" panose="020B0304030504040204" pitchFamily="34" charset="-120"/>
                <a:ea typeface="微軟正黑體 Light" panose="020B0304030504040204" pitchFamily="34" charset="-120"/>
              </a:rPr>
              <a:t>?</a:t>
            </a:r>
            <a:br>
              <a:rPr lang="en-US" altLang="zh-TW" sz="2000" b="1" dirty="0">
                <a:solidFill>
                  <a:srgbClr val="FF0000"/>
                </a:solidFill>
                <a:latin typeface="微軟正黑體 Light" panose="020B0304030504040204" pitchFamily="34" charset="-120"/>
                <a:ea typeface="微軟正黑體 Light" panose="020B0304030504040204" pitchFamily="34" charset="-120"/>
              </a:rPr>
            </a:br>
            <a:br>
              <a:rPr lang="en-US" altLang="zh-TW" sz="2000" b="1" dirty="0">
                <a:solidFill>
                  <a:srgbClr val="FF0000"/>
                </a:solidFill>
                <a:latin typeface="微軟正黑體 Light" panose="020B0304030504040204" pitchFamily="34" charset="-120"/>
                <a:ea typeface="微軟正黑體 Light" panose="020B0304030504040204" pitchFamily="34" charset="-120"/>
              </a:rPr>
            </a:br>
            <a:r>
              <a:rPr lang="zh-TW" altLang="en-US" sz="2000" b="1" dirty="0">
                <a:solidFill>
                  <a:srgbClr val="FF0000"/>
                </a:solidFill>
                <a:latin typeface="微軟正黑體 Light" panose="020B0304030504040204" pitchFamily="34" charset="-120"/>
                <a:ea typeface="微軟正黑體 Light" panose="020B0304030504040204" pitchFamily="34" charset="-120"/>
                <a:cs typeface="+mj-cs"/>
              </a:rPr>
              <a:t>網路媒體過度報導自殺方法、自殺地點的細節，我可以跟誰檢舉</a:t>
            </a:r>
            <a:r>
              <a:rPr lang="en-US" altLang="zh-TW" sz="2000" b="1" dirty="0">
                <a:solidFill>
                  <a:srgbClr val="FF0000"/>
                </a:solidFill>
                <a:latin typeface="微軟正黑體 Light" panose="020B0304030504040204" pitchFamily="34" charset="-120"/>
                <a:ea typeface="微軟正黑體 Light" panose="020B0304030504040204" pitchFamily="34" charset="-120"/>
                <a:cs typeface="+mj-cs"/>
              </a:rPr>
              <a:t>?</a:t>
            </a:r>
            <a:br>
              <a:rPr lang="en-US" altLang="zh-TW" sz="2000" b="1" dirty="0">
                <a:solidFill>
                  <a:srgbClr val="FF0000"/>
                </a:solidFill>
                <a:latin typeface="微軟正黑體 Light" panose="020B0304030504040204" pitchFamily="34" charset="-120"/>
                <a:ea typeface="微軟正黑體 Light" panose="020B0304030504040204" pitchFamily="34" charset="-120"/>
              </a:rPr>
            </a:br>
            <a:endParaRPr lang="zh-TW" altLang="en-US" b="1" dirty="0">
              <a:solidFill>
                <a:srgbClr val="FF0000"/>
              </a:solidFill>
            </a:endParaRPr>
          </a:p>
        </p:txBody>
      </p:sp>
    </p:spTree>
    <p:extLst>
      <p:ext uri="{BB962C8B-B14F-4D97-AF65-F5344CB8AC3E}">
        <p14:creationId xmlns:p14="http://schemas.microsoft.com/office/powerpoint/2010/main" val="3262765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0CCF9-507A-9B33-F360-5F3A97BF4E61}"/>
              </a:ext>
            </a:extLst>
          </p:cNvPr>
          <p:cNvSpPr>
            <a:spLocks noGrp="1"/>
          </p:cNvSpPr>
          <p:nvPr>
            <p:ph type="title"/>
          </p:nvPr>
        </p:nvSpPr>
        <p:spPr>
          <a:xfrm>
            <a:off x="768096" y="1046488"/>
            <a:ext cx="5916168" cy="3666744"/>
          </a:xfrm>
        </p:spPr>
        <p:txBody>
          <a:bodyPr>
            <a:normAutofit/>
          </a:bodyPr>
          <a:lstStyle/>
          <a:p>
            <a:r>
              <a:rPr lang="zh-TW" altLang="zh-TW" sz="2400" dirty="0"/>
              <a:t>若您在網路上有看到</a:t>
            </a:r>
            <a:r>
              <a:rPr lang="zh-TW" altLang="zh-TW" sz="2400" u="sng" dirty="0"/>
              <a:t>教導、教唆、誘使、煽惑、誘導他人自殺的內容、詳細描述自殺方法及原因，或銷售致命性工具的情報等</a:t>
            </a:r>
            <a:r>
              <a:rPr lang="zh-TW" altLang="zh-TW" sz="2400" dirty="0"/>
              <a:t>疑似違反我國自殺防治法第</a:t>
            </a:r>
            <a:r>
              <a:rPr lang="en-US" altLang="zh-TW" sz="2400" dirty="0"/>
              <a:t>16</a:t>
            </a:r>
            <a:r>
              <a:rPr lang="zh-TW" altLang="zh-TW" sz="2400" dirty="0"/>
              <a:t>條，或不符合世界衛生組織自殺新聞報導原則之內容，您可透過</a:t>
            </a:r>
            <a:r>
              <a:rPr lang="zh-TW" altLang="en-US" sz="2400" u="sng" dirty="0"/>
              <a:t>落實網路防護機制申訴系統服務平臺</a:t>
            </a:r>
            <a:r>
              <a:rPr lang="zh-TW" altLang="zh-TW" sz="2400" dirty="0"/>
              <a:t>建置之申訴系統進行檢舉。</a:t>
            </a:r>
          </a:p>
        </p:txBody>
      </p:sp>
      <p:pic>
        <p:nvPicPr>
          <p:cNvPr id="5" name="Picture Placeholder 4" descr="Aerial view of the beach">
            <a:extLst>
              <a:ext uri="{FF2B5EF4-FFF2-40B4-BE49-F238E27FC236}">
                <a16:creationId xmlns:a16="http://schemas.microsoft.com/office/drawing/2014/main" id="{69435B0A-4EE0-1346-7375-E8C7E1ED6C91}"/>
              </a:ext>
            </a:extLst>
          </p:cNvPr>
          <p:cNvPicPr>
            <a:picLocks noGrp="1" noChangeAspect="1"/>
          </p:cNvPicPr>
          <p:nvPr>
            <p:ph type="pic" sz="quarter" idx="11"/>
          </p:nvPr>
        </p:nvPicPr>
        <p:blipFill>
          <a:blip r:embed="rId2"/>
          <a:srcRect t="69" b="69"/>
          <a:stretch/>
        </p:blipFill>
        <p:spPr>
          <a:xfrm>
            <a:off x="7754112" y="947737"/>
            <a:ext cx="4023360" cy="4962525"/>
          </a:xfrm>
        </p:spPr>
      </p:pic>
      <p:sp>
        <p:nvSpPr>
          <p:cNvPr id="10" name="文字方塊 9">
            <a:extLst>
              <a:ext uri="{FF2B5EF4-FFF2-40B4-BE49-F238E27FC236}">
                <a16:creationId xmlns:a16="http://schemas.microsoft.com/office/drawing/2014/main" id="{AB9D2FAE-4074-4710-A8F5-177815476AC9}"/>
              </a:ext>
            </a:extLst>
          </p:cNvPr>
          <p:cNvSpPr txBox="1"/>
          <p:nvPr/>
        </p:nvSpPr>
        <p:spPr>
          <a:xfrm>
            <a:off x="2920746" y="6361938"/>
            <a:ext cx="6096000" cy="369332"/>
          </a:xfrm>
          <a:prstGeom prst="rect">
            <a:avLst/>
          </a:prstGeom>
          <a:noFill/>
        </p:spPr>
        <p:txBody>
          <a:bodyPr wrap="square">
            <a:spAutoFit/>
          </a:bodyPr>
          <a:lstStyle/>
          <a:p>
            <a:r>
              <a:rPr lang="zh-TW" altLang="en-US" dirty="0"/>
              <a:t>落實網路防護機制申訴系統服務平臺</a:t>
            </a:r>
          </a:p>
        </p:txBody>
      </p:sp>
      <p:pic>
        <p:nvPicPr>
          <p:cNvPr id="14" name="圖片 13">
            <a:extLst>
              <a:ext uri="{FF2B5EF4-FFF2-40B4-BE49-F238E27FC236}">
                <a16:creationId xmlns:a16="http://schemas.microsoft.com/office/drawing/2014/main" id="{BA82DBFC-24EF-4562-BE07-49591823613D}"/>
              </a:ext>
            </a:extLst>
          </p:cNvPr>
          <p:cNvPicPr>
            <a:picLocks noChangeAspect="1"/>
          </p:cNvPicPr>
          <p:nvPr/>
        </p:nvPicPr>
        <p:blipFill>
          <a:blip r:embed="rId3"/>
          <a:stretch>
            <a:fillRect/>
          </a:stretch>
        </p:blipFill>
        <p:spPr>
          <a:xfrm>
            <a:off x="5310378" y="5045202"/>
            <a:ext cx="1316736" cy="1316736"/>
          </a:xfrm>
          <a:prstGeom prst="rect">
            <a:avLst/>
          </a:prstGeom>
        </p:spPr>
      </p:pic>
    </p:spTree>
    <p:extLst>
      <p:ext uri="{BB962C8B-B14F-4D97-AF65-F5344CB8AC3E}">
        <p14:creationId xmlns:p14="http://schemas.microsoft.com/office/powerpoint/2010/main" val="4165655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80B411-C43A-6F9F-4E0A-2D77669726BB}"/>
              </a:ext>
            </a:extLst>
          </p:cNvPr>
          <p:cNvSpPr>
            <a:spLocks noGrp="1"/>
          </p:cNvSpPr>
          <p:nvPr>
            <p:ph type="title"/>
          </p:nvPr>
        </p:nvSpPr>
        <p:spPr>
          <a:xfrm>
            <a:off x="5632704" y="795528"/>
            <a:ext cx="6099048" cy="5120640"/>
          </a:xfrm>
        </p:spPr>
        <p:txBody>
          <a:bodyPr/>
          <a:lstStyle/>
          <a:p>
            <a:r>
              <a:rPr lang="en-US" dirty="0"/>
              <a:t>INNOVATIVE</a:t>
            </a:r>
            <a:br>
              <a:rPr lang="en-US" dirty="0"/>
            </a:br>
            <a:r>
              <a:rPr lang="en-US" dirty="0"/>
              <a:t>SOLUTIONS</a:t>
            </a:r>
          </a:p>
        </p:txBody>
      </p:sp>
      <p:pic>
        <p:nvPicPr>
          <p:cNvPr id="6" name="Picture Placeholder 5" descr="對著黃色牆壁倒立的人">
            <a:extLst>
              <a:ext uri="{FF2B5EF4-FFF2-40B4-BE49-F238E27FC236}">
                <a16:creationId xmlns:a16="http://schemas.microsoft.com/office/drawing/2014/main" id="{152E4EE8-CCF1-2631-F29C-C4555FF13096}"/>
              </a:ext>
            </a:extLst>
          </p:cNvPr>
          <p:cNvPicPr>
            <a:picLocks noGrp="1" noChangeAspect="1"/>
          </p:cNvPicPr>
          <p:nvPr>
            <p:ph type="pic" sz="quarter" idx="13"/>
          </p:nvPr>
        </p:nvPicPr>
        <p:blipFill>
          <a:blip r:embed="rId2"/>
          <a:srcRect l="22812" r="22812"/>
          <a:stretch/>
        </p:blipFill>
        <p:spPr>
          <a:xfrm>
            <a:off x="576072" y="950976"/>
            <a:ext cx="4050792" cy="4965192"/>
          </a:xfrm>
        </p:spPr>
      </p:pic>
      <p:pic>
        <p:nvPicPr>
          <p:cNvPr id="3" name="圖片 2">
            <a:extLst>
              <a:ext uri="{FF2B5EF4-FFF2-40B4-BE49-F238E27FC236}">
                <a16:creationId xmlns:a16="http://schemas.microsoft.com/office/drawing/2014/main" id="{58635F5E-10A1-4E40-B51A-90AF4357D87E}"/>
              </a:ext>
            </a:extLst>
          </p:cNvPr>
          <p:cNvPicPr>
            <a:picLocks noChangeAspect="1"/>
          </p:cNvPicPr>
          <p:nvPr/>
        </p:nvPicPr>
        <p:blipFill>
          <a:blip r:embed="rId3"/>
          <a:stretch>
            <a:fillRect/>
          </a:stretch>
        </p:blipFill>
        <p:spPr>
          <a:xfrm>
            <a:off x="0" y="-21470"/>
            <a:ext cx="12191999" cy="6900939"/>
          </a:xfrm>
          <a:prstGeom prst="rect">
            <a:avLst/>
          </a:prstGeom>
        </p:spPr>
      </p:pic>
    </p:spTree>
    <p:extLst>
      <p:ext uri="{BB962C8B-B14F-4D97-AF65-F5344CB8AC3E}">
        <p14:creationId xmlns:p14="http://schemas.microsoft.com/office/powerpoint/2010/main" val="30873500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72D1435-9E6A-5F3A-C02E-7ABBE33226FF}"/>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4</a:t>
            </a:fld>
            <a:endParaRPr lang="en-US" dirty="0"/>
          </a:p>
        </p:txBody>
      </p:sp>
      <p:pic>
        <p:nvPicPr>
          <p:cNvPr id="10" name="內容版面配置區 9">
            <a:extLst>
              <a:ext uri="{FF2B5EF4-FFF2-40B4-BE49-F238E27FC236}">
                <a16:creationId xmlns:a16="http://schemas.microsoft.com/office/drawing/2014/main" id="{A475AD16-2589-40C4-8252-AD8B812B8F40}"/>
              </a:ext>
            </a:extLst>
          </p:cNvPr>
          <p:cNvPicPr>
            <a:picLocks noGrp="1" noChangeAspect="1"/>
          </p:cNvPicPr>
          <p:nvPr>
            <p:ph idx="13"/>
          </p:nvPr>
        </p:nvPicPr>
        <p:blipFill>
          <a:blip r:embed="rId2"/>
          <a:stretch>
            <a:fillRect/>
          </a:stretch>
        </p:blipFill>
        <p:spPr>
          <a:xfrm>
            <a:off x="834390" y="174625"/>
            <a:ext cx="9744075" cy="2190750"/>
          </a:xfrm>
        </p:spPr>
      </p:pic>
      <p:pic>
        <p:nvPicPr>
          <p:cNvPr id="11" name="圖片 10">
            <a:extLst>
              <a:ext uri="{FF2B5EF4-FFF2-40B4-BE49-F238E27FC236}">
                <a16:creationId xmlns:a16="http://schemas.microsoft.com/office/drawing/2014/main" id="{F9D1701A-85B8-4FD5-9FE5-544B7A24A96F}"/>
              </a:ext>
            </a:extLst>
          </p:cNvPr>
          <p:cNvPicPr>
            <a:picLocks noChangeAspect="1"/>
          </p:cNvPicPr>
          <p:nvPr/>
        </p:nvPicPr>
        <p:blipFill>
          <a:blip r:embed="rId3"/>
          <a:stretch>
            <a:fillRect/>
          </a:stretch>
        </p:blipFill>
        <p:spPr>
          <a:xfrm>
            <a:off x="1039177" y="2462212"/>
            <a:ext cx="9334500" cy="1933575"/>
          </a:xfrm>
          <a:prstGeom prst="rect">
            <a:avLst/>
          </a:prstGeom>
        </p:spPr>
      </p:pic>
      <p:pic>
        <p:nvPicPr>
          <p:cNvPr id="12" name="圖片 11">
            <a:extLst>
              <a:ext uri="{FF2B5EF4-FFF2-40B4-BE49-F238E27FC236}">
                <a16:creationId xmlns:a16="http://schemas.microsoft.com/office/drawing/2014/main" id="{AEBFA390-2E0F-455C-9CDC-76DA12440404}"/>
              </a:ext>
            </a:extLst>
          </p:cNvPr>
          <p:cNvPicPr>
            <a:picLocks noChangeAspect="1"/>
          </p:cNvPicPr>
          <p:nvPr/>
        </p:nvPicPr>
        <p:blipFill>
          <a:blip r:embed="rId4"/>
          <a:stretch>
            <a:fillRect/>
          </a:stretch>
        </p:blipFill>
        <p:spPr>
          <a:xfrm>
            <a:off x="1039177" y="4538662"/>
            <a:ext cx="9410700" cy="2000250"/>
          </a:xfrm>
          <a:prstGeom prst="rect">
            <a:avLst/>
          </a:prstGeom>
        </p:spPr>
      </p:pic>
    </p:spTree>
    <p:extLst>
      <p:ext uri="{BB962C8B-B14F-4D97-AF65-F5344CB8AC3E}">
        <p14:creationId xmlns:p14="http://schemas.microsoft.com/office/powerpoint/2010/main" val="2551074955"/>
      </p:ext>
    </p:extLst>
  </p:cSld>
  <p:clrMapOvr>
    <a:masterClrMapping/>
  </p:clrMapOvr>
</p:sld>
</file>

<file path=ppt/theme/theme1.xml><?xml version="1.0" encoding="utf-8"?>
<a:theme xmlns:a="http://schemas.openxmlformats.org/drawingml/2006/main" name="Custom">
  <a:themeElements>
    <a:clrScheme name="Custom 17">
      <a:dk1>
        <a:sysClr val="windowText" lastClr="000000"/>
      </a:dk1>
      <a:lt1>
        <a:sysClr val="window" lastClr="FFFFFF"/>
      </a:lt1>
      <a:dk2>
        <a:srgbClr val="44546A"/>
      </a:dk2>
      <a:lt2>
        <a:srgbClr val="E7E6E6"/>
      </a:lt2>
      <a:accent1>
        <a:srgbClr val="BED6DA"/>
      </a:accent1>
      <a:accent2>
        <a:srgbClr val="3E7090"/>
      </a:accent2>
      <a:accent3>
        <a:srgbClr val="93A5A8"/>
      </a:accent3>
      <a:accent4>
        <a:srgbClr val="627272"/>
      </a:accent4>
      <a:accent5>
        <a:srgbClr val="BDA07D"/>
      </a:accent5>
      <a:accent6>
        <a:srgbClr val="D8CAB7"/>
      </a:accent6>
      <a:hlink>
        <a:srgbClr val="0563C1"/>
      </a:hlink>
      <a:folHlink>
        <a:srgbClr val="954F72"/>
      </a:folHlink>
    </a:clrScheme>
    <a:fontScheme name="Custom 24">
      <a:majorFont>
        <a:latin typeface="Segoe UI Ligh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33468121_win32_CP_V3" id="{DB41292E-DA07-4A60-84D2-21F0B686AF93}" vid="{CD2DD4A9-674C-44A3-BA93-D7C3019ED0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Background xmlns="71af3243-3dd4-4a8d-8c0d-dd76da1f02a5">false</Background>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79BBA1-1277-4614-8DDE-B2EB22751222}">
  <ds:schemaRefs>
    <ds:schemaRef ds:uri="http://schemas.microsoft.com/sharepoint/v3/contenttype/forms"/>
  </ds:schemaRefs>
</ds:datastoreItem>
</file>

<file path=customXml/itemProps2.xml><?xml version="1.0" encoding="utf-8"?>
<ds:datastoreItem xmlns:ds="http://schemas.openxmlformats.org/officeDocument/2006/customXml" ds:itemID="{62AF5DA8-6387-4138-BF96-B65D39F2FC21}">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BE47603A-423C-4B8F-AA3D-8E6FA47105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135</Words>
  <Application>Microsoft Office PowerPoint</Application>
  <PresentationFormat>寬螢幕</PresentationFormat>
  <Paragraphs>6</Paragraphs>
  <Slides>4</Slides>
  <Notes>0</Notes>
  <HiddenSlides>0</HiddenSlides>
  <MMClips>0</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4</vt:i4>
      </vt:variant>
    </vt:vector>
  </HeadingPairs>
  <TitlesOfParts>
    <vt:vector size="9" baseType="lpstr">
      <vt:lpstr>微軟正黑體 Light</vt:lpstr>
      <vt:lpstr>Arial</vt:lpstr>
      <vt:lpstr>Calibri</vt:lpstr>
      <vt:lpstr>Segoe UI Light</vt:lpstr>
      <vt:lpstr>Custom</vt:lpstr>
      <vt:lpstr>落實網路防護機制申訴系統服務平臺</vt:lpstr>
      <vt:lpstr>若您在網路上有看到教導、教唆、誘使、煽惑、誘導他人自殺的內容、詳細描述自殺方法及原因，或銷售致命性工具的情報等疑似違反我國自殺防治法第16條，或不符合世界衛生組織自殺新聞報導原則之內容，您可透過落實網路防護機制申訴系統服務平臺建置之申訴系統進行檢舉。</vt:lpstr>
      <vt:lpstr>INNOVATIVE SOLUTIONS</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
  <cp:lastModifiedBy/>
  <cp:revision>1</cp:revision>
  <dcterms:created xsi:type="dcterms:W3CDTF">2021-05-30T14:58:49Z</dcterms:created>
  <dcterms:modified xsi:type="dcterms:W3CDTF">2025-03-19T06:06:18Z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