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8D8-AFE5-4591-90D5-D12172DD9FC6}" type="datetimeFigureOut">
              <a:rPr lang="zh-TW" altLang="en-US" smtClean="0"/>
              <a:t>2024/9/10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6AE15-1021-4800-AD94-7AE9D6225E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16554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8D8-AFE5-4591-90D5-D12172DD9FC6}" type="datetimeFigureOut">
              <a:rPr lang="zh-TW" altLang="en-US" smtClean="0"/>
              <a:t>2024/9/10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6AE15-1021-4800-AD94-7AE9D6225E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6130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8D8-AFE5-4591-90D5-D12172DD9FC6}" type="datetimeFigureOut">
              <a:rPr lang="zh-TW" altLang="en-US" smtClean="0"/>
              <a:t>2024/9/10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6AE15-1021-4800-AD94-7AE9D6225E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20120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8D8-AFE5-4591-90D5-D12172DD9FC6}" type="datetimeFigureOut">
              <a:rPr lang="zh-TW" altLang="en-US" smtClean="0"/>
              <a:t>2024/9/10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6AE15-1021-4800-AD94-7AE9D6225E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598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8D8-AFE5-4591-90D5-D12172DD9FC6}" type="datetimeFigureOut">
              <a:rPr lang="zh-TW" altLang="en-US" smtClean="0"/>
              <a:t>2024/9/10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6AE15-1021-4800-AD94-7AE9D6225E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512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8D8-AFE5-4591-90D5-D12172DD9FC6}" type="datetimeFigureOut">
              <a:rPr lang="zh-TW" altLang="en-US" smtClean="0"/>
              <a:t>2024/9/10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6AE15-1021-4800-AD94-7AE9D6225E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6157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8D8-AFE5-4591-90D5-D12172DD9FC6}" type="datetimeFigureOut">
              <a:rPr lang="zh-TW" altLang="en-US" smtClean="0"/>
              <a:t>2024/9/10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6AE15-1021-4800-AD94-7AE9D6225E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6962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8D8-AFE5-4591-90D5-D12172DD9FC6}" type="datetimeFigureOut">
              <a:rPr lang="zh-TW" altLang="en-US" smtClean="0"/>
              <a:t>2024/9/10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6AE15-1021-4800-AD94-7AE9D6225E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3773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8D8-AFE5-4591-90D5-D12172DD9FC6}" type="datetimeFigureOut">
              <a:rPr lang="zh-TW" altLang="en-US" smtClean="0"/>
              <a:t>2024/9/10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6AE15-1021-4800-AD94-7AE9D6225E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0736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8D8-AFE5-4591-90D5-D12172DD9FC6}" type="datetimeFigureOut">
              <a:rPr lang="zh-TW" altLang="en-US" smtClean="0"/>
              <a:t>2024/9/10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6AE15-1021-4800-AD94-7AE9D6225E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0456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668D8-AFE5-4591-90D5-D12172DD9FC6}" type="datetimeFigureOut">
              <a:rPr lang="zh-TW" altLang="en-US" smtClean="0"/>
              <a:t>2024/9/10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6AE15-1021-4800-AD94-7AE9D6225E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7324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668D8-AFE5-4591-90D5-D12172DD9FC6}" type="datetimeFigureOut">
              <a:rPr lang="zh-TW" altLang="en-US" smtClean="0"/>
              <a:t>2024/9/10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6AE15-1021-4800-AD94-7AE9D6225E9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770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線接點 4"/>
          <p:cNvCxnSpPr/>
          <p:nvPr/>
        </p:nvCxnSpPr>
        <p:spPr>
          <a:xfrm>
            <a:off x="585218" y="3129094"/>
            <a:ext cx="10999978" cy="1677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直線接點 6"/>
          <p:cNvCxnSpPr/>
          <p:nvPr/>
        </p:nvCxnSpPr>
        <p:spPr>
          <a:xfrm flipH="1">
            <a:off x="1729883" y="2567905"/>
            <a:ext cx="1" cy="56118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 flipH="1">
            <a:off x="11568418" y="2537670"/>
            <a:ext cx="16778" cy="114929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直線接點 9"/>
          <p:cNvCxnSpPr/>
          <p:nvPr/>
        </p:nvCxnSpPr>
        <p:spPr>
          <a:xfrm flipH="1">
            <a:off x="3962263" y="2587245"/>
            <a:ext cx="1" cy="55862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 flipH="1">
            <a:off x="5127522" y="2546059"/>
            <a:ext cx="8389" cy="57464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 flipH="1">
            <a:off x="6206689" y="2537670"/>
            <a:ext cx="8756" cy="59981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 flipH="1">
            <a:off x="7272213" y="2554448"/>
            <a:ext cx="8634" cy="59142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 flipH="1">
            <a:off x="8402009" y="2546059"/>
            <a:ext cx="8756" cy="599813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直線接點 14"/>
          <p:cNvCxnSpPr/>
          <p:nvPr/>
        </p:nvCxnSpPr>
        <p:spPr>
          <a:xfrm flipH="1">
            <a:off x="9523415" y="2537670"/>
            <a:ext cx="8879" cy="60820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文字方塊 16"/>
          <p:cNvSpPr txBox="1"/>
          <p:nvPr/>
        </p:nvSpPr>
        <p:spPr>
          <a:xfrm>
            <a:off x="10581214" y="2649318"/>
            <a:ext cx="95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第</a:t>
            </a:r>
            <a:r>
              <a:rPr lang="en-US" altLang="zh-TW" sz="2000" dirty="0" smtClean="0"/>
              <a:t>10</a:t>
            </a:r>
            <a:r>
              <a:rPr lang="zh-TW" altLang="en-US" sz="2000" dirty="0" smtClean="0"/>
              <a:t>年</a:t>
            </a:r>
            <a:endParaRPr lang="zh-TW" altLang="en-US" sz="2000" dirty="0"/>
          </a:p>
        </p:txBody>
      </p:sp>
      <p:sp>
        <p:nvSpPr>
          <p:cNvPr id="18" name="文字方塊 17"/>
          <p:cNvSpPr txBox="1"/>
          <p:nvPr/>
        </p:nvSpPr>
        <p:spPr>
          <a:xfrm>
            <a:off x="9593815" y="2649318"/>
            <a:ext cx="95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第</a:t>
            </a:r>
            <a:r>
              <a:rPr lang="en-US" altLang="zh-TW" sz="2000" dirty="0"/>
              <a:t>9</a:t>
            </a:r>
            <a:r>
              <a:rPr lang="zh-TW" altLang="en-US" sz="2000" dirty="0" smtClean="0"/>
              <a:t>年</a:t>
            </a:r>
            <a:endParaRPr lang="zh-TW" altLang="en-US" sz="2000" dirty="0"/>
          </a:p>
        </p:txBody>
      </p:sp>
      <p:sp>
        <p:nvSpPr>
          <p:cNvPr id="19" name="文字方塊 18"/>
          <p:cNvSpPr txBox="1"/>
          <p:nvPr/>
        </p:nvSpPr>
        <p:spPr>
          <a:xfrm>
            <a:off x="8525317" y="2649318"/>
            <a:ext cx="95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第</a:t>
            </a:r>
            <a:r>
              <a:rPr lang="en-US" altLang="zh-TW" sz="2000" dirty="0"/>
              <a:t>8</a:t>
            </a:r>
            <a:r>
              <a:rPr lang="zh-TW" altLang="en-US" sz="2000" dirty="0" smtClean="0"/>
              <a:t>年</a:t>
            </a:r>
            <a:endParaRPr lang="zh-TW" altLang="en-US" sz="2000" dirty="0"/>
          </a:p>
        </p:txBody>
      </p:sp>
      <p:sp>
        <p:nvSpPr>
          <p:cNvPr id="20" name="文字方塊 19"/>
          <p:cNvSpPr txBox="1"/>
          <p:nvPr/>
        </p:nvSpPr>
        <p:spPr>
          <a:xfrm>
            <a:off x="7388695" y="2633327"/>
            <a:ext cx="95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第</a:t>
            </a:r>
            <a:r>
              <a:rPr lang="en-US" altLang="zh-TW" sz="2000" dirty="0"/>
              <a:t>7</a:t>
            </a:r>
            <a:r>
              <a:rPr lang="zh-TW" altLang="en-US" sz="2000" dirty="0" smtClean="0"/>
              <a:t>年</a:t>
            </a:r>
            <a:endParaRPr lang="zh-TW" altLang="en-US" sz="2000" dirty="0"/>
          </a:p>
        </p:txBody>
      </p:sp>
      <p:sp>
        <p:nvSpPr>
          <p:cNvPr id="21" name="文字方塊 20"/>
          <p:cNvSpPr txBox="1"/>
          <p:nvPr/>
        </p:nvSpPr>
        <p:spPr>
          <a:xfrm>
            <a:off x="6332891" y="2633327"/>
            <a:ext cx="95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第</a:t>
            </a:r>
            <a:r>
              <a:rPr lang="en-US" altLang="zh-TW" sz="2000" dirty="0"/>
              <a:t>6</a:t>
            </a:r>
            <a:r>
              <a:rPr lang="zh-TW" altLang="en-US" sz="2000" dirty="0" smtClean="0"/>
              <a:t>年</a:t>
            </a:r>
            <a:endParaRPr lang="zh-TW" altLang="en-US" sz="2000" dirty="0"/>
          </a:p>
        </p:txBody>
      </p:sp>
      <p:sp>
        <p:nvSpPr>
          <p:cNvPr id="22" name="文字方塊 21"/>
          <p:cNvSpPr txBox="1"/>
          <p:nvPr/>
        </p:nvSpPr>
        <p:spPr>
          <a:xfrm>
            <a:off x="5231143" y="2618648"/>
            <a:ext cx="95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第</a:t>
            </a:r>
            <a:r>
              <a:rPr lang="en-US" altLang="zh-TW" sz="2000" dirty="0"/>
              <a:t>5</a:t>
            </a:r>
            <a:r>
              <a:rPr lang="zh-TW" altLang="en-US" sz="2000" dirty="0" smtClean="0"/>
              <a:t>年</a:t>
            </a:r>
            <a:endParaRPr lang="zh-TW" altLang="en-US" sz="2000" dirty="0"/>
          </a:p>
        </p:txBody>
      </p:sp>
      <p:sp>
        <p:nvSpPr>
          <p:cNvPr id="23" name="文字方塊 22"/>
          <p:cNvSpPr txBox="1"/>
          <p:nvPr/>
        </p:nvSpPr>
        <p:spPr>
          <a:xfrm>
            <a:off x="4084391" y="2618648"/>
            <a:ext cx="95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第</a:t>
            </a:r>
            <a:r>
              <a:rPr lang="en-US" altLang="zh-TW" sz="2000" dirty="0"/>
              <a:t>4</a:t>
            </a:r>
            <a:r>
              <a:rPr lang="zh-TW" altLang="en-US" sz="2000" dirty="0" smtClean="0"/>
              <a:t>年</a:t>
            </a:r>
            <a:endParaRPr lang="zh-TW" altLang="en-US" sz="2000" dirty="0"/>
          </a:p>
        </p:txBody>
      </p:sp>
      <p:sp>
        <p:nvSpPr>
          <p:cNvPr id="24" name="文字方塊 23"/>
          <p:cNvSpPr txBox="1"/>
          <p:nvPr/>
        </p:nvSpPr>
        <p:spPr>
          <a:xfrm>
            <a:off x="2961633" y="2622491"/>
            <a:ext cx="95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第</a:t>
            </a:r>
            <a:r>
              <a:rPr lang="en-US" altLang="zh-TW" sz="2000" dirty="0"/>
              <a:t>3</a:t>
            </a:r>
            <a:r>
              <a:rPr lang="zh-TW" altLang="en-US" sz="2000" dirty="0" smtClean="0"/>
              <a:t>年</a:t>
            </a:r>
            <a:endParaRPr lang="zh-TW" altLang="en-US" sz="2000" dirty="0"/>
          </a:p>
        </p:txBody>
      </p:sp>
      <p:sp>
        <p:nvSpPr>
          <p:cNvPr id="25" name="文字方塊 24"/>
          <p:cNvSpPr txBox="1"/>
          <p:nvPr/>
        </p:nvSpPr>
        <p:spPr>
          <a:xfrm>
            <a:off x="1829342" y="2618648"/>
            <a:ext cx="95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第</a:t>
            </a:r>
            <a:r>
              <a:rPr lang="en-US" altLang="zh-TW" sz="2000" dirty="0"/>
              <a:t>2</a:t>
            </a:r>
            <a:r>
              <a:rPr lang="zh-TW" altLang="en-US" sz="2000" dirty="0" smtClean="0"/>
              <a:t>年</a:t>
            </a:r>
            <a:endParaRPr lang="zh-TW" altLang="en-US" sz="2000" dirty="0"/>
          </a:p>
        </p:txBody>
      </p:sp>
      <p:sp>
        <p:nvSpPr>
          <p:cNvPr id="26" name="文字方塊 25"/>
          <p:cNvSpPr txBox="1"/>
          <p:nvPr/>
        </p:nvSpPr>
        <p:spPr>
          <a:xfrm>
            <a:off x="720322" y="2636004"/>
            <a:ext cx="95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/>
              <a:t>第</a:t>
            </a:r>
            <a:r>
              <a:rPr lang="en-US" altLang="zh-TW" sz="2000" dirty="0" smtClean="0"/>
              <a:t>1</a:t>
            </a:r>
            <a:r>
              <a:rPr lang="zh-TW" altLang="en-US" sz="2000" dirty="0" smtClean="0"/>
              <a:t>年</a:t>
            </a:r>
            <a:endParaRPr lang="zh-TW" altLang="en-US" sz="2000" dirty="0"/>
          </a:p>
        </p:txBody>
      </p:sp>
      <p:sp>
        <p:nvSpPr>
          <p:cNvPr id="27" name="文字方塊 26"/>
          <p:cNvSpPr txBox="1"/>
          <p:nvPr/>
        </p:nvSpPr>
        <p:spPr>
          <a:xfrm>
            <a:off x="1446134" y="2154338"/>
            <a:ext cx="9563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104</a:t>
            </a:r>
            <a:endParaRPr lang="zh-TW" altLang="en-US" sz="2000" dirty="0"/>
          </a:p>
        </p:txBody>
      </p:sp>
      <p:sp>
        <p:nvSpPr>
          <p:cNvPr id="28" name="文字方塊 27"/>
          <p:cNvSpPr txBox="1"/>
          <p:nvPr/>
        </p:nvSpPr>
        <p:spPr>
          <a:xfrm>
            <a:off x="2589456" y="2157746"/>
            <a:ext cx="577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105</a:t>
            </a:r>
            <a:endParaRPr lang="zh-TW" altLang="en-US" sz="2000" dirty="0"/>
          </a:p>
        </p:txBody>
      </p:sp>
      <p:sp>
        <p:nvSpPr>
          <p:cNvPr id="29" name="文字方塊 28"/>
          <p:cNvSpPr txBox="1"/>
          <p:nvPr/>
        </p:nvSpPr>
        <p:spPr>
          <a:xfrm>
            <a:off x="3734210" y="2147302"/>
            <a:ext cx="577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106</a:t>
            </a:r>
            <a:endParaRPr lang="zh-TW" altLang="en-US" sz="2000" dirty="0"/>
          </a:p>
        </p:txBody>
      </p:sp>
      <p:sp>
        <p:nvSpPr>
          <p:cNvPr id="30" name="文字方塊 29"/>
          <p:cNvSpPr txBox="1"/>
          <p:nvPr/>
        </p:nvSpPr>
        <p:spPr>
          <a:xfrm>
            <a:off x="4838961" y="2149385"/>
            <a:ext cx="577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107</a:t>
            </a:r>
            <a:endParaRPr lang="zh-TW" altLang="en-US" sz="2000" dirty="0"/>
          </a:p>
        </p:txBody>
      </p:sp>
      <p:sp>
        <p:nvSpPr>
          <p:cNvPr id="31" name="文字方塊 30"/>
          <p:cNvSpPr txBox="1"/>
          <p:nvPr/>
        </p:nvSpPr>
        <p:spPr>
          <a:xfrm>
            <a:off x="5908756" y="2149385"/>
            <a:ext cx="577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108</a:t>
            </a:r>
            <a:endParaRPr lang="zh-TW" altLang="en-US" sz="2000" dirty="0"/>
          </a:p>
        </p:txBody>
      </p:sp>
      <p:sp>
        <p:nvSpPr>
          <p:cNvPr id="32" name="文字方塊 31"/>
          <p:cNvSpPr txBox="1"/>
          <p:nvPr/>
        </p:nvSpPr>
        <p:spPr>
          <a:xfrm>
            <a:off x="7044020" y="2157746"/>
            <a:ext cx="577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109</a:t>
            </a:r>
            <a:endParaRPr lang="zh-TW" altLang="en-US" sz="2000" dirty="0"/>
          </a:p>
        </p:txBody>
      </p:sp>
      <p:sp>
        <p:nvSpPr>
          <p:cNvPr id="33" name="文字方塊 32"/>
          <p:cNvSpPr txBox="1"/>
          <p:nvPr/>
        </p:nvSpPr>
        <p:spPr>
          <a:xfrm>
            <a:off x="8149157" y="2149385"/>
            <a:ext cx="577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110</a:t>
            </a:r>
            <a:endParaRPr lang="zh-TW" altLang="en-US" sz="2000" dirty="0"/>
          </a:p>
        </p:txBody>
      </p:sp>
      <p:sp>
        <p:nvSpPr>
          <p:cNvPr id="34" name="文字方塊 33"/>
          <p:cNvSpPr txBox="1"/>
          <p:nvPr/>
        </p:nvSpPr>
        <p:spPr>
          <a:xfrm>
            <a:off x="9243733" y="2149385"/>
            <a:ext cx="577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111</a:t>
            </a:r>
            <a:endParaRPr lang="zh-TW" altLang="en-US" sz="2000" dirty="0"/>
          </a:p>
        </p:txBody>
      </p:sp>
      <p:sp>
        <p:nvSpPr>
          <p:cNvPr id="35" name="文字方塊 34"/>
          <p:cNvSpPr txBox="1"/>
          <p:nvPr/>
        </p:nvSpPr>
        <p:spPr>
          <a:xfrm>
            <a:off x="10261599" y="2157746"/>
            <a:ext cx="577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112</a:t>
            </a:r>
            <a:endParaRPr lang="zh-TW" altLang="en-US" sz="2000" dirty="0"/>
          </a:p>
        </p:txBody>
      </p:sp>
      <p:sp>
        <p:nvSpPr>
          <p:cNvPr id="36" name="文字方塊 35"/>
          <p:cNvSpPr txBox="1"/>
          <p:nvPr/>
        </p:nvSpPr>
        <p:spPr>
          <a:xfrm>
            <a:off x="11279857" y="2165376"/>
            <a:ext cx="577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113</a:t>
            </a:r>
            <a:endParaRPr lang="zh-TW" altLang="en-US" sz="2000" dirty="0"/>
          </a:p>
        </p:txBody>
      </p:sp>
      <p:sp>
        <p:nvSpPr>
          <p:cNvPr id="37" name="矩形 36"/>
          <p:cNvSpPr/>
          <p:nvPr/>
        </p:nvSpPr>
        <p:spPr>
          <a:xfrm>
            <a:off x="1122148" y="532482"/>
            <a:ext cx="9703297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國立嘉義大學師資培育中心教育專業課程學分抵免要點第</a:t>
            </a:r>
            <a:r>
              <a:rPr lang="en-US" altLang="zh-TW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zh-TW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點</a:t>
            </a:r>
            <a:endParaRPr lang="en-US" altLang="zh-TW" sz="28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altLang="zh-TW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</a:t>
            </a:r>
            <a:r>
              <a:rPr lang="zh-TW" altLang="en-US" sz="2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年計算方式</a:t>
            </a:r>
            <a:endParaRPr lang="zh-TW" alt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11323469" y="3773107"/>
            <a:ext cx="506675" cy="147732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TW" altLang="en-US" dirty="0" smtClean="0"/>
              <a:t>抵</a:t>
            </a:r>
            <a:endParaRPr lang="en-US" altLang="zh-TW" dirty="0" smtClean="0"/>
          </a:p>
          <a:p>
            <a:r>
              <a:rPr lang="zh-TW" altLang="en-US" dirty="0" smtClean="0"/>
              <a:t>免</a:t>
            </a:r>
            <a:endParaRPr lang="en-US" altLang="zh-TW" dirty="0" smtClean="0"/>
          </a:p>
          <a:p>
            <a:r>
              <a:rPr lang="zh-TW" altLang="en-US" dirty="0" smtClean="0"/>
              <a:t>學</a:t>
            </a:r>
            <a:endParaRPr lang="en-US" altLang="zh-TW" dirty="0" smtClean="0"/>
          </a:p>
          <a:p>
            <a:r>
              <a:rPr lang="zh-TW" altLang="en-US" dirty="0" smtClean="0"/>
              <a:t>年</a:t>
            </a:r>
            <a:endParaRPr lang="en-US" altLang="zh-TW" dirty="0" smtClean="0"/>
          </a:p>
          <a:p>
            <a:r>
              <a:rPr lang="zh-TW" altLang="en-US" dirty="0"/>
              <a:t>度</a:t>
            </a:r>
          </a:p>
        </p:txBody>
      </p:sp>
      <p:sp>
        <p:nvSpPr>
          <p:cNvPr id="39" name="文字方塊 38"/>
          <p:cNvSpPr txBox="1"/>
          <p:nvPr/>
        </p:nvSpPr>
        <p:spPr>
          <a:xfrm>
            <a:off x="353510" y="3773107"/>
            <a:ext cx="506675" cy="147732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TW" altLang="en-US" dirty="0"/>
              <a:t>修</a:t>
            </a:r>
            <a:endParaRPr lang="en-US" altLang="zh-TW" dirty="0" smtClean="0"/>
          </a:p>
          <a:p>
            <a:r>
              <a:rPr lang="zh-TW" altLang="en-US" dirty="0"/>
              <a:t>習</a:t>
            </a:r>
            <a:endParaRPr lang="en-US" altLang="zh-TW" dirty="0" smtClean="0"/>
          </a:p>
          <a:p>
            <a:r>
              <a:rPr lang="zh-TW" altLang="en-US" dirty="0" smtClean="0"/>
              <a:t>學</a:t>
            </a:r>
            <a:endParaRPr lang="en-US" altLang="zh-TW" dirty="0" smtClean="0"/>
          </a:p>
          <a:p>
            <a:r>
              <a:rPr lang="zh-TW" altLang="en-US" dirty="0" smtClean="0"/>
              <a:t>年</a:t>
            </a:r>
            <a:endParaRPr lang="en-US" altLang="zh-TW" dirty="0" smtClean="0"/>
          </a:p>
          <a:p>
            <a:r>
              <a:rPr lang="zh-TW" altLang="en-US" dirty="0"/>
              <a:t>度</a:t>
            </a:r>
          </a:p>
        </p:txBody>
      </p:sp>
      <p:cxnSp>
        <p:nvCxnSpPr>
          <p:cNvPr id="41" name="直線接點 40"/>
          <p:cNvCxnSpPr/>
          <p:nvPr/>
        </p:nvCxnSpPr>
        <p:spPr>
          <a:xfrm>
            <a:off x="524999" y="5410899"/>
            <a:ext cx="1112041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3" name="直線單箭頭接點 42"/>
          <p:cNvCxnSpPr/>
          <p:nvPr/>
        </p:nvCxnSpPr>
        <p:spPr>
          <a:xfrm>
            <a:off x="6283607" y="5410899"/>
            <a:ext cx="0" cy="3103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5" name="文字方塊 44"/>
          <p:cNvSpPr txBox="1"/>
          <p:nvPr/>
        </p:nvSpPr>
        <p:spPr>
          <a:xfrm>
            <a:off x="4455760" y="5725378"/>
            <a:ext cx="3655694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2400" dirty="0" smtClean="0"/>
              <a:t>期間修習課程可辦理抵免</a:t>
            </a:r>
            <a:endParaRPr lang="zh-TW" altLang="en-US" sz="2400" dirty="0"/>
          </a:p>
        </p:txBody>
      </p:sp>
      <p:cxnSp>
        <p:nvCxnSpPr>
          <p:cNvPr id="47" name="直線接點 46"/>
          <p:cNvCxnSpPr/>
          <p:nvPr/>
        </p:nvCxnSpPr>
        <p:spPr>
          <a:xfrm flipH="1">
            <a:off x="598459" y="2546059"/>
            <a:ext cx="16778" cy="114929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8" name="文字方塊 47"/>
          <p:cNvSpPr txBox="1"/>
          <p:nvPr/>
        </p:nvSpPr>
        <p:spPr>
          <a:xfrm>
            <a:off x="368370" y="2160893"/>
            <a:ext cx="577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103</a:t>
            </a:r>
            <a:endParaRPr lang="zh-TW" altLang="en-US" sz="2000" dirty="0"/>
          </a:p>
        </p:txBody>
      </p:sp>
      <p:cxnSp>
        <p:nvCxnSpPr>
          <p:cNvPr id="54" name="直線接點 53"/>
          <p:cNvCxnSpPr/>
          <p:nvPr/>
        </p:nvCxnSpPr>
        <p:spPr>
          <a:xfrm flipH="1">
            <a:off x="2853785" y="2561003"/>
            <a:ext cx="1" cy="56118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2" name="直線接點 71"/>
          <p:cNvCxnSpPr/>
          <p:nvPr/>
        </p:nvCxnSpPr>
        <p:spPr>
          <a:xfrm flipH="1">
            <a:off x="10544338" y="2585963"/>
            <a:ext cx="1" cy="56118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5229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79</Words>
  <Application>Microsoft Office PowerPoint</Application>
  <PresentationFormat>寬螢幕</PresentationFormat>
  <Paragraphs>34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新細明體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5</cp:revision>
  <dcterms:created xsi:type="dcterms:W3CDTF">2024-09-10T00:07:09Z</dcterms:created>
  <dcterms:modified xsi:type="dcterms:W3CDTF">2024-09-10T01:05:58Z</dcterms:modified>
</cp:coreProperties>
</file>