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6" r:id="rId5"/>
    <p:sldId id="265" r:id="rId6"/>
    <p:sldId id="269" r:id="rId7"/>
    <p:sldId id="275" r:id="rId8"/>
    <p:sldId id="270" r:id="rId9"/>
    <p:sldId id="266" r:id="rId10"/>
    <p:sldId id="268" r:id="rId11"/>
    <p:sldId id="273" r:id="rId12"/>
    <p:sldId id="274" r:id="rId13"/>
    <p:sldId id="272" r:id="rId1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歡迎使用" id="{E75E278A-FF0E-49A4-B170-79828D63BBAD}">
          <p14:sldIdLst>
            <p14:sldId id="256"/>
            <p14:sldId id="265"/>
            <p14:sldId id="269"/>
            <p14:sldId id="275"/>
            <p14:sldId id="270"/>
            <p14:sldId id="266"/>
            <p14:sldId id="268"/>
            <p14:sldId id="273"/>
            <p14:sldId id="274"/>
            <p14:sldId id="272"/>
          </p14:sldIdLst>
        </p14:section>
        <p14:section name="設計、加深他人印象、共同合作" id="{B9B51309-D148-4332-87C2-07BE32FBCA3B}">
          <p14:sldIdLst/>
        </p14:section>
        <p14:section name="深入瞭解" id="{2CC34DB2-6590-42C0-AD4B-A04C6060184E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B4A6"/>
    <a:srgbClr val="734F29"/>
    <a:srgbClr val="D24726"/>
    <a:srgbClr val="DD462F"/>
    <a:srgbClr val="AEB785"/>
    <a:srgbClr val="EFD5A2"/>
    <a:srgbClr val="3B3026"/>
    <a:srgbClr val="ECE1CA"/>
    <a:srgbClr val="79553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280" autoAdjust="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45D179-2383-4B63-85C2-FEB620B6DEBA}" type="datetimeFigureOut">
              <a:rPr lang="zh-TW" altLang="en-US" smtClean="0"/>
              <a:t>45/10/21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1B1121-5CB6-4DEC-990F-4236AE1385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39916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EC13577B-6902-467D-A26C-08A0DD5E4E03}" type="datetimeFigureOut">
              <a:t>44/10/21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DF61EA0F-A667-4B49-8422-0062BC55E249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381910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zh-TW" smtClean="0"/>
              <a:t>1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011769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4866468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38200" y="2061006"/>
            <a:ext cx="10515600" cy="2387600"/>
          </a:xfrm>
        </p:spPr>
        <p:txBody>
          <a:bodyPr anchor="b">
            <a:normAutofit/>
          </a:bodyPr>
          <a:lstStyle>
            <a:lvl1pPr algn="l" latinLnBrk="0">
              <a:defRPr lang="zh-TW" sz="540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38202" y="5110609"/>
            <a:ext cx="6705599" cy="1137793"/>
          </a:xfrm>
        </p:spPr>
        <p:txBody>
          <a:bodyPr>
            <a:normAutofit/>
          </a:bodyPr>
          <a:lstStyle>
            <a:lvl1pPr marL="0" indent="0" algn="l" latinLnBrk="0">
              <a:lnSpc>
                <a:spcPct val="150000"/>
              </a:lnSpc>
              <a:spcBef>
                <a:spcPts val="600"/>
              </a:spcBef>
              <a:buNone/>
              <a:defRPr lang="zh-TW" sz="2800">
                <a:solidFill>
                  <a:srgbClr val="D24726"/>
                </a:solidFill>
                <a:latin typeface="+mj-lt"/>
              </a:defRPr>
            </a:lvl1pPr>
            <a:lvl2pPr marL="457200" indent="0" algn="ctr" latinLnBrk="0">
              <a:buNone/>
              <a:defRPr lang="zh-TW" sz="2000"/>
            </a:lvl2pPr>
            <a:lvl3pPr marL="914400" indent="0" algn="ctr" latinLnBrk="0">
              <a:buNone/>
              <a:defRPr lang="zh-TW" sz="1800"/>
            </a:lvl3pPr>
            <a:lvl4pPr marL="1371600" indent="0" algn="ctr" latinLnBrk="0">
              <a:buNone/>
              <a:defRPr lang="zh-TW" sz="1600"/>
            </a:lvl4pPr>
            <a:lvl5pPr marL="1828800" indent="0" algn="ctr" latinLnBrk="0">
              <a:buNone/>
              <a:defRPr lang="zh-TW" sz="1600"/>
            </a:lvl5pPr>
            <a:lvl6pPr marL="2286000" indent="0" algn="ctr" latinLnBrk="0">
              <a:buNone/>
              <a:defRPr lang="zh-TW" sz="1600"/>
            </a:lvl6pPr>
            <a:lvl7pPr marL="2743200" indent="0" algn="ctr" latinLnBrk="0">
              <a:buNone/>
              <a:defRPr lang="zh-TW" sz="1600"/>
            </a:lvl7pPr>
            <a:lvl8pPr marL="3200400" indent="0" algn="ctr" latinLnBrk="0">
              <a:buNone/>
              <a:defRPr lang="zh-TW" sz="1600"/>
            </a:lvl8pPr>
            <a:lvl9pPr marL="3657600" indent="0" algn="ctr" latinLnBrk="0">
              <a:buNone/>
              <a:defRPr lang="zh-TW"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t>44/10/21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t>‹#›</a:t>
            </a:fld>
            <a:endParaRPr lang="zh-TW"/>
          </a:p>
        </p:txBody>
      </p:sp>
      <p:sp>
        <p:nvSpPr>
          <p:cNvPr id="8" name="矩形 7"/>
          <p:cNvSpPr/>
          <p:nvPr userDrawn="1"/>
        </p:nvSpPr>
        <p:spPr>
          <a:xfrm>
            <a:off x="0" y="0"/>
            <a:ext cx="12192000" cy="4866468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</p:spTree>
    <p:extLst>
      <p:ext uri="{BB962C8B-B14F-4D97-AF65-F5344CB8AC3E}">
        <p14:creationId xmlns:p14="http://schemas.microsoft.com/office/powerpoint/2010/main" val="1718549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4434" y="0"/>
            <a:ext cx="10749367" cy="1208868"/>
          </a:xfrm>
        </p:spPr>
        <p:txBody>
          <a:bodyPr anchor="b">
            <a:normAutofit/>
          </a:bodyPr>
          <a:lstStyle>
            <a:lvl1pPr latinLnBrk="0">
              <a:defRPr lang="zh-TW" sz="360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1" y="1825625"/>
            <a:ext cx="4167753" cy="4351338"/>
          </a:xfrm>
        </p:spPr>
        <p:txBody>
          <a:bodyPr>
            <a:normAutofit/>
          </a:bodyPr>
          <a:lstStyle>
            <a:lvl1pPr marL="0" indent="0" latinLnBrk="0">
              <a:lnSpc>
                <a:spcPct val="150000"/>
              </a:lnSpc>
              <a:spcAft>
                <a:spcPts val="1200"/>
              </a:spcAft>
              <a:buNone/>
              <a:defRPr lang="zh-TW" sz="1600">
                <a:solidFill>
                  <a:schemeClr val="bg1">
                    <a:lumMod val="50000"/>
                  </a:schemeClr>
                </a:solidFill>
              </a:defRPr>
            </a:lvl1pPr>
            <a:lvl2pPr latinLnBrk="0">
              <a:lnSpc>
                <a:spcPct val="150000"/>
              </a:lnSpc>
              <a:spcAft>
                <a:spcPts val="1200"/>
              </a:spcAft>
              <a:defRPr lang="zh-TW" sz="1400">
                <a:solidFill>
                  <a:schemeClr val="bg1">
                    <a:lumMod val="50000"/>
                  </a:schemeClr>
                </a:solidFill>
              </a:defRPr>
            </a:lvl2pPr>
            <a:lvl3pPr latinLnBrk="0">
              <a:lnSpc>
                <a:spcPct val="150000"/>
              </a:lnSpc>
              <a:spcAft>
                <a:spcPts val="1200"/>
              </a:spcAft>
              <a:defRPr lang="zh-TW" sz="1200">
                <a:solidFill>
                  <a:schemeClr val="bg1">
                    <a:lumMod val="50000"/>
                  </a:schemeClr>
                </a:solidFill>
              </a:defRPr>
            </a:lvl3pPr>
            <a:lvl4pPr latinLnBrk="0">
              <a:lnSpc>
                <a:spcPct val="150000"/>
              </a:lnSpc>
              <a:spcAft>
                <a:spcPts val="1200"/>
              </a:spcAft>
              <a:defRPr lang="zh-TW" sz="1100">
                <a:solidFill>
                  <a:schemeClr val="bg1">
                    <a:lumMod val="50000"/>
                  </a:schemeClr>
                </a:solidFill>
              </a:defRPr>
            </a:lvl4pPr>
            <a:lvl5pPr latinLnBrk="0">
              <a:lnSpc>
                <a:spcPct val="150000"/>
              </a:lnSpc>
              <a:spcAft>
                <a:spcPts val="1200"/>
              </a:spcAft>
              <a:defRPr lang="zh-TW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t>44/10/21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t>‹#›</a:t>
            </a:fld>
            <a:endParaRPr lang="zh-TW"/>
          </a:p>
        </p:txBody>
      </p:sp>
      <p:sp>
        <p:nvSpPr>
          <p:cNvPr id="8" name="矩形 7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</p:spTree>
    <p:extLst>
      <p:ext uri="{BB962C8B-B14F-4D97-AF65-F5344CB8AC3E}">
        <p14:creationId xmlns:p14="http://schemas.microsoft.com/office/powerpoint/2010/main" val="2185836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5656882" y="1709738"/>
            <a:ext cx="6535119" cy="357518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1" y="2402238"/>
            <a:ext cx="4508715" cy="2187227"/>
          </a:xfrm>
        </p:spPr>
        <p:txBody>
          <a:bodyPr anchor="ctr">
            <a:noAutofit/>
          </a:bodyPr>
          <a:lstStyle>
            <a:lvl1pPr algn="l" latinLnBrk="0">
              <a:defRPr lang="zh-TW" sz="4800">
                <a:solidFill>
                  <a:srgbClr val="D24726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323308" y="2402237"/>
            <a:ext cx="5269424" cy="2187226"/>
          </a:xfrm>
        </p:spPr>
        <p:txBody>
          <a:bodyPr anchor="ctr">
            <a:normAutofit/>
          </a:bodyPr>
          <a:lstStyle>
            <a:lvl1pPr marL="0" indent="0" latinLnBrk="0">
              <a:lnSpc>
                <a:spcPct val="150000"/>
              </a:lnSpc>
              <a:buNone/>
              <a:defRPr lang="zh-TW" sz="2800">
                <a:solidFill>
                  <a:schemeClr val="bg1"/>
                </a:solidFill>
                <a:latin typeface="+mj-lt"/>
              </a:defRPr>
            </a:lvl1pPr>
            <a:lvl2pPr marL="457200" indent="0" latinLnBrk="0">
              <a:buNone/>
              <a:defRPr lang="zh-TW" sz="2000"/>
            </a:lvl2pPr>
            <a:lvl3pPr marL="914400" indent="0" latinLnBrk="0">
              <a:buNone/>
              <a:defRPr lang="zh-TW" sz="1800"/>
            </a:lvl3pPr>
            <a:lvl4pPr marL="1371600" indent="0" latinLnBrk="0">
              <a:buNone/>
              <a:defRPr lang="zh-TW" sz="1600"/>
            </a:lvl4pPr>
            <a:lvl5pPr marL="1828800" indent="0" latinLnBrk="0">
              <a:buNone/>
              <a:defRPr lang="zh-TW" sz="1600"/>
            </a:lvl5pPr>
            <a:lvl6pPr marL="2286000" indent="0" latinLnBrk="0">
              <a:buNone/>
              <a:defRPr lang="zh-TW" sz="1600"/>
            </a:lvl6pPr>
            <a:lvl7pPr marL="2743200" indent="0" latinLnBrk="0">
              <a:buNone/>
              <a:defRPr lang="zh-TW" sz="1600"/>
            </a:lvl7pPr>
            <a:lvl8pPr marL="3200400" indent="0" latinLnBrk="0">
              <a:buNone/>
              <a:defRPr lang="zh-TW" sz="1600"/>
            </a:lvl8pPr>
            <a:lvl9pPr marL="3657600" indent="0" latinLnBrk="0">
              <a:buNone/>
              <a:defRPr lang="zh-TW"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t>44/10/21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t>‹#›</a:t>
            </a:fld>
            <a:endParaRPr lang="zh-TW"/>
          </a:p>
        </p:txBody>
      </p:sp>
      <p:sp>
        <p:nvSpPr>
          <p:cNvPr id="8" name="矩形 7"/>
          <p:cNvSpPr/>
          <p:nvPr userDrawn="1"/>
        </p:nvSpPr>
        <p:spPr>
          <a:xfrm>
            <a:off x="5656882" y="1709738"/>
            <a:ext cx="6535119" cy="357518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</p:spTree>
    <p:extLst>
      <p:ext uri="{BB962C8B-B14F-4D97-AF65-F5344CB8AC3E}">
        <p14:creationId xmlns:p14="http://schemas.microsoft.com/office/powerpoint/2010/main" val="1335655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1"/>
            <a:ext cx="10744200" cy="1228436"/>
          </a:xfrm>
        </p:spPr>
        <p:txBody>
          <a:bodyPr anchor="b">
            <a:normAutofit/>
          </a:bodyPr>
          <a:lstStyle>
            <a:lvl1pPr latinLnBrk="0">
              <a:defRPr lang="zh-TW" sz="360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vert="horz" lIns="91440" tIns="45720" rIns="91440" bIns="45720" rtlCol="0">
            <a:normAutofit/>
          </a:bodyPr>
          <a:lstStyle>
            <a:lvl1pPr latinLnBrk="0">
              <a:defRPr lang="zh-TW" sz="1600">
                <a:solidFill>
                  <a:schemeClr val="bg1">
                    <a:lumMod val="50000"/>
                  </a:schemeClr>
                </a:solidFill>
              </a:defRPr>
            </a:lvl1pPr>
            <a:lvl2pPr latinLnBrk="0">
              <a:defRPr lang="zh-TW" sz="1400">
                <a:solidFill>
                  <a:schemeClr val="bg1">
                    <a:lumMod val="50000"/>
                  </a:schemeClr>
                </a:solidFill>
              </a:defRPr>
            </a:lvl2pPr>
            <a:lvl3pPr latinLnBrk="0">
              <a:defRPr lang="zh-TW" sz="1200">
                <a:solidFill>
                  <a:schemeClr val="bg1">
                    <a:lumMod val="50000"/>
                  </a:schemeClr>
                </a:solidFill>
              </a:defRPr>
            </a:lvl3pPr>
            <a:lvl4pPr latinLnBrk="0">
              <a:defRPr lang="zh-TW" sz="1100">
                <a:solidFill>
                  <a:schemeClr val="bg1">
                    <a:lumMod val="50000"/>
                  </a:schemeClr>
                </a:solidFill>
              </a:defRPr>
            </a:lvl4pPr>
            <a:lvl5pPr latinLnBrk="0">
              <a:defRPr lang="zh-TW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按一下以編輯母片文字樣式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第二層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第三層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第四層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vert="horz" lIns="91440" tIns="45720" rIns="91440" bIns="45720" rtlCol="0">
            <a:normAutofit/>
          </a:bodyPr>
          <a:lstStyle>
            <a:lvl1pPr latinLnBrk="0">
              <a:defRPr lang="zh-TW" sz="1600">
                <a:solidFill>
                  <a:schemeClr val="bg1">
                    <a:lumMod val="50000"/>
                  </a:schemeClr>
                </a:solidFill>
              </a:defRPr>
            </a:lvl1pPr>
            <a:lvl2pPr latinLnBrk="0">
              <a:defRPr lang="zh-TW" sz="1400">
                <a:solidFill>
                  <a:schemeClr val="bg1">
                    <a:lumMod val="50000"/>
                  </a:schemeClr>
                </a:solidFill>
              </a:defRPr>
            </a:lvl2pPr>
            <a:lvl3pPr latinLnBrk="0">
              <a:defRPr lang="zh-TW" sz="1200">
                <a:solidFill>
                  <a:schemeClr val="bg1">
                    <a:lumMod val="50000"/>
                  </a:schemeClr>
                </a:solidFill>
              </a:defRPr>
            </a:lvl3pPr>
            <a:lvl4pPr latinLnBrk="0">
              <a:defRPr lang="zh-TW" sz="1100">
                <a:solidFill>
                  <a:schemeClr val="bg1">
                    <a:lumMod val="50000"/>
                  </a:schemeClr>
                </a:solidFill>
              </a:defRPr>
            </a:lvl4pPr>
            <a:lvl5pPr latinLnBrk="0">
              <a:defRPr lang="zh-TW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按一下以編輯母片文字樣式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第二層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第三層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第四層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t>44/10/21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t>‹#›</a:t>
            </a:fld>
            <a:endParaRPr lang="zh-TW"/>
          </a:p>
        </p:txBody>
      </p:sp>
      <p:sp>
        <p:nvSpPr>
          <p:cNvPr id="9" name="矩形 8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</p:spTree>
    <p:extLst>
      <p:ext uri="{BB962C8B-B14F-4D97-AF65-F5344CB8AC3E}">
        <p14:creationId xmlns:p14="http://schemas.microsoft.com/office/powerpoint/2010/main" val="3328223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0"/>
            <a:ext cx="10737851" cy="1228436"/>
          </a:xfrm>
        </p:spPr>
        <p:txBody>
          <a:bodyPr anchor="b">
            <a:normAutofit/>
          </a:bodyPr>
          <a:lstStyle>
            <a:lvl1pPr latinLnBrk="0">
              <a:defRPr lang="zh-TW" sz="360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1" y="1489075"/>
            <a:ext cx="5156200" cy="641350"/>
          </a:xfrm>
        </p:spPr>
        <p:txBody>
          <a:bodyPr anchor="b"/>
          <a:lstStyle>
            <a:lvl1pPr marL="0" indent="0" latinLnBrk="0">
              <a:buNone/>
              <a:defRPr lang="zh-TW" sz="2400" b="1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1851" y="2193927"/>
            <a:ext cx="5156200" cy="3978275"/>
          </a:xfrm>
        </p:spPr>
        <p:txBody>
          <a:bodyPr vert="horz" lIns="91440" tIns="45720" rIns="91440" bIns="45720" rtlCol="0">
            <a:normAutofit/>
          </a:bodyPr>
          <a:lstStyle>
            <a:lvl1pPr latinLnBrk="0">
              <a:defRPr lang="zh-TW" sz="1600">
                <a:solidFill>
                  <a:schemeClr val="bg1">
                    <a:lumMod val="50000"/>
                  </a:schemeClr>
                </a:solidFill>
              </a:defRPr>
            </a:lvl1pPr>
            <a:lvl2pPr latinLnBrk="0">
              <a:defRPr lang="zh-TW" sz="1400">
                <a:solidFill>
                  <a:schemeClr val="bg1">
                    <a:lumMod val="50000"/>
                  </a:schemeClr>
                </a:solidFill>
              </a:defRPr>
            </a:lvl2pPr>
            <a:lvl3pPr latinLnBrk="0">
              <a:defRPr lang="zh-TW" sz="1200">
                <a:solidFill>
                  <a:schemeClr val="bg1">
                    <a:lumMod val="50000"/>
                  </a:schemeClr>
                </a:solidFill>
              </a:defRPr>
            </a:lvl3pPr>
            <a:lvl4pPr latinLnBrk="0">
              <a:defRPr lang="zh-TW" sz="1100">
                <a:solidFill>
                  <a:schemeClr val="bg1">
                    <a:lumMod val="50000"/>
                  </a:schemeClr>
                </a:solidFill>
              </a:defRPr>
            </a:lvl4pPr>
            <a:lvl5pPr latinLnBrk="0">
              <a:defRPr lang="zh-TW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按一下以編輯母片文字樣式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第二層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第三層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第四層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89664" y="1489075"/>
            <a:ext cx="5157787" cy="641350"/>
          </a:xfrm>
        </p:spPr>
        <p:txBody>
          <a:bodyPr anchor="b"/>
          <a:lstStyle>
            <a:lvl1pPr marL="0" indent="0" latinLnBrk="0">
              <a:buNone/>
              <a:defRPr lang="zh-TW" sz="2400" b="1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89664" y="2193927"/>
            <a:ext cx="5157787" cy="3978275"/>
          </a:xfrm>
        </p:spPr>
        <p:txBody>
          <a:bodyPr vert="horz" lIns="91440" tIns="45720" rIns="91440" bIns="45720" rtlCol="0">
            <a:normAutofit/>
          </a:bodyPr>
          <a:lstStyle>
            <a:lvl1pPr latinLnBrk="0">
              <a:defRPr lang="zh-TW" sz="1600">
                <a:solidFill>
                  <a:schemeClr val="bg1">
                    <a:lumMod val="50000"/>
                  </a:schemeClr>
                </a:solidFill>
              </a:defRPr>
            </a:lvl1pPr>
            <a:lvl2pPr latinLnBrk="0">
              <a:defRPr lang="zh-TW" sz="1400">
                <a:solidFill>
                  <a:schemeClr val="bg1">
                    <a:lumMod val="50000"/>
                  </a:schemeClr>
                </a:solidFill>
              </a:defRPr>
            </a:lvl2pPr>
            <a:lvl3pPr latinLnBrk="0">
              <a:defRPr lang="zh-TW" sz="1200">
                <a:solidFill>
                  <a:schemeClr val="bg1">
                    <a:lumMod val="50000"/>
                  </a:schemeClr>
                </a:solidFill>
              </a:defRPr>
            </a:lvl3pPr>
            <a:lvl4pPr latinLnBrk="0">
              <a:defRPr lang="zh-TW" sz="1100">
                <a:solidFill>
                  <a:schemeClr val="bg1">
                    <a:lumMod val="50000"/>
                  </a:schemeClr>
                </a:solidFill>
              </a:defRPr>
            </a:lvl4pPr>
            <a:lvl5pPr latinLnBrk="0">
              <a:defRPr lang="zh-TW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按一下以編輯母片文字樣式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第二層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第三層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第四層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t>44/10/21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t>‹#›</a:t>
            </a:fld>
            <a:endParaRPr lang="zh-TW"/>
          </a:p>
        </p:txBody>
      </p:sp>
      <p:sp>
        <p:nvSpPr>
          <p:cNvPr id="11" name="矩形 10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</p:spTree>
    <p:extLst>
      <p:ext uri="{BB962C8B-B14F-4D97-AF65-F5344CB8AC3E}">
        <p14:creationId xmlns:p14="http://schemas.microsoft.com/office/powerpoint/2010/main" val="3606029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1"/>
            <a:ext cx="10744200" cy="1228436"/>
          </a:xfrm>
        </p:spPr>
        <p:txBody>
          <a:bodyPr anchor="b">
            <a:normAutofit/>
          </a:bodyPr>
          <a:lstStyle>
            <a:lvl1pPr latinLnBrk="0">
              <a:defRPr lang="zh-TW" sz="360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t>44/10/21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t>‹#›</a:t>
            </a:fld>
            <a:endParaRPr lang="zh-TW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</p:spTree>
    <p:extLst>
      <p:ext uri="{BB962C8B-B14F-4D97-AF65-F5344CB8AC3E}">
        <p14:creationId xmlns:p14="http://schemas.microsoft.com/office/powerpoint/2010/main" val="100814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t>44/10/21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037432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 latinLnBrk="0">
              <a:defRPr lang="zh-TW"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 vert="horz" lIns="91440" tIns="45720" rIns="91440" bIns="45720" rtlCol="0">
            <a:normAutofit/>
          </a:bodyPr>
          <a:lstStyle>
            <a:lvl1pPr latinLnBrk="0">
              <a:defRPr lang="zh-TW" sz="1600">
                <a:solidFill>
                  <a:schemeClr val="bg1">
                    <a:lumMod val="50000"/>
                  </a:schemeClr>
                </a:solidFill>
              </a:defRPr>
            </a:lvl1pPr>
            <a:lvl2pPr latinLnBrk="0">
              <a:defRPr lang="zh-TW" sz="1400">
                <a:solidFill>
                  <a:schemeClr val="bg1">
                    <a:lumMod val="50000"/>
                  </a:schemeClr>
                </a:solidFill>
              </a:defRPr>
            </a:lvl2pPr>
            <a:lvl3pPr latinLnBrk="0">
              <a:defRPr lang="zh-TW" sz="1200">
                <a:solidFill>
                  <a:schemeClr val="bg1">
                    <a:lumMod val="50000"/>
                  </a:schemeClr>
                </a:solidFill>
              </a:defRPr>
            </a:lvl3pPr>
            <a:lvl4pPr latinLnBrk="0">
              <a:defRPr lang="zh-TW" sz="1100">
                <a:solidFill>
                  <a:schemeClr val="bg1">
                    <a:lumMod val="50000"/>
                  </a:schemeClr>
                </a:solidFill>
              </a:defRPr>
            </a:lvl4pPr>
            <a:lvl5pPr latinLnBrk="0">
              <a:defRPr lang="zh-TW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按一下以編輯母片文字樣式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第二層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第三層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第四層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/>
          <a:lstStyle>
            <a:lvl1pPr marL="0" indent="0" latinLnBrk="0"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t>44/10/21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784193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 latinLnBrk="0">
              <a:defRPr lang="zh-TW"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 latinLnBrk="0">
              <a:buNone/>
              <a:defRPr lang="zh-TW" sz="3200"/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/>
          <a:lstStyle>
            <a:lvl1pPr marL="0" indent="0" latinLnBrk="0"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t>44/10/21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161095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1"/>
            <a:ext cx="10744200" cy="1228436"/>
          </a:xfrm>
        </p:spPr>
        <p:txBody>
          <a:bodyPr anchor="b">
            <a:normAutofit/>
          </a:bodyPr>
          <a:lstStyle>
            <a:lvl1pPr latinLnBrk="0">
              <a:defRPr lang="zh-TW" sz="360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t>44/10/21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t>‹#›</a:t>
            </a:fld>
            <a:endParaRPr lang="zh-TW"/>
          </a:p>
        </p:txBody>
      </p:sp>
      <p:sp>
        <p:nvSpPr>
          <p:cNvPr id="8" name="矩形 7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</p:spTree>
    <p:extLst>
      <p:ext uri="{BB962C8B-B14F-4D97-AF65-F5344CB8AC3E}">
        <p14:creationId xmlns:p14="http://schemas.microsoft.com/office/powerpoint/2010/main" val="596921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0095346" y="0"/>
            <a:ext cx="2096655" cy="6858000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10215419" y="365125"/>
            <a:ext cx="1819564" cy="5811838"/>
          </a:xfrm>
        </p:spPr>
        <p:txBody>
          <a:bodyPr vert="eaVert" anchor="b">
            <a:normAutofit/>
          </a:bodyPr>
          <a:lstStyle>
            <a:lvl1pPr latinLnBrk="0">
              <a:defRPr lang="zh-TW" sz="360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t>44/10/21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t>‹#›</a:t>
            </a:fld>
            <a:endParaRPr lang="zh-TW"/>
          </a:p>
        </p:txBody>
      </p:sp>
      <p:sp>
        <p:nvSpPr>
          <p:cNvPr id="8" name="矩形 7"/>
          <p:cNvSpPr/>
          <p:nvPr userDrawn="1"/>
        </p:nvSpPr>
        <p:spPr>
          <a:xfrm>
            <a:off x="10095346" y="0"/>
            <a:ext cx="2096655" cy="6858000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sz="1800"/>
          </a:p>
        </p:txBody>
      </p:sp>
    </p:spTree>
    <p:extLst>
      <p:ext uri="{BB962C8B-B14F-4D97-AF65-F5344CB8AC3E}">
        <p14:creationId xmlns:p14="http://schemas.microsoft.com/office/powerpoint/2010/main" val="1302266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EBAAA-29B5-4AF5-BC5F-7E580C29002D}" type="datetimeFigureOut">
              <a:t>44/10/21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648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latinLnBrk="0">
              <a:defRPr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077200" y="63563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0EDB8-5305-433F-BE41-D7A86D811DB3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946754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lang="zh-TW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zh-TW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zh-TW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zh-TW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Title</a:t>
            </a:r>
            <a:endParaRPr lang="zh-TW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zh-TW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Student Name(s): XXX, XXXX, XXXX</a:t>
            </a:r>
          </a:p>
          <a:p>
            <a:r>
              <a:rPr lang="en-US" altLang="zh-TW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Advisor: XXXX, Ph.D.</a:t>
            </a:r>
            <a:endParaRPr lang="zh-TW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986118" y="744071"/>
            <a:ext cx="767378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FF00"/>
                </a:solidFill>
              </a:rPr>
              <a:t>Fall Semester, 110 Academic year</a:t>
            </a:r>
            <a:endParaRPr lang="zh-TW" altLang="en-US" sz="3200" dirty="0">
              <a:solidFill>
                <a:srgbClr val="FFFF00"/>
              </a:solidFill>
            </a:endParaRPr>
          </a:p>
          <a:p>
            <a:r>
              <a:rPr lang="en-US" altLang="zh-TW" sz="3200" dirty="0" smtClean="0">
                <a:solidFill>
                  <a:srgbClr val="FFFF00"/>
                </a:solidFill>
              </a:rPr>
              <a:t>National Chiayi University</a:t>
            </a:r>
          </a:p>
          <a:p>
            <a:r>
              <a:rPr lang="en-US" altLang="zh-TW" sz="3200" dirty="0" smtClean="0">
                <a:solidFill>
                  <a:srgbClr val="FFFF00"/>
                </a:solidFill>
              </a:rPr>
              <a:t>Department of Foreign Languages</a:t>
            </a:r>
          </a:p>
          <a:p>
            <a:r>
              <a:rPr lang="en-US" altLang="zh-TW" sz="3200" dirty="0" smtClean="0">
                <a:solidFill>
                  <a:srgbClr val="FFFF00"/>
                </a:solidFill>
              </a:rPr>
              <a:t>Graduation Project</a:t>
            </a:r>
          </a:p>
          <a:p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247180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Introduction</a:t>
            </a: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838201" y="1825625"/>
            <a:ext cx="10071846" cy="4351338"/>
          </a:xfr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58835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Research Questions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1.    </a:t>
            </a:r>
          </a:p>
          <a:p>
            <a:r>
              <a:rPr lang="en-US" altLang="zh-TW" dirty="0" smtClean="0"/>
              <a:t>2.  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71131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Related </a:t>
            </a:r>
            <a:r>
              <a:rPr lang="en-US" altLang="zh-TW" dirty="0" smtClean="0"/>
              <a:t>work</a:t>
            </a: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5182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Goal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1" y="1825625"/>
            <a:ext cx="10412505" cy="4351338"/>
          </a:xfr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75561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Method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1" y="1825625"/>
            <a:ext cx="10654552" cy="4351338"/>
          </a:xfr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41792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Results and Discussion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1" y="1825625"/>
            <a:ext cx="10515600" cy="4351338"/>
          </a:xfr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5567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Conclusion and Future research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8848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References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2556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Questions?</a:t>
            </a:r>
            <a:endParaRPr lang="zh-TW" altLang="en-US" dirty="0"/>
          </a:p>
        </p:txBody>
      </p:sp>
      <p:sp>
        <p:nvSpPr>
          <p:cNvPr id="7" name="文字版面配置區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21107288"/>
      </p:ext>
    </p:extLst>
  </p:cSld>
  <p:clrMapOvr>
    <a:masterClrMapping/>
  </p:clrMapOvr>
</p:sld>
</file>

<file path=ppt/theme/theme1.xml><?xml version="1.0" encoding="utf-8"?>
<a:theme xmlns:a="http://schemas.openxmlformats.org/drawingml/2006/main" name="WelcomeDoc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egoe UI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elcomeDoc" id="{E1E7EDF9-8B79-4E5D-B508-2301E35CD219}" vid="{4342E303-0389-44F2-B6F0-C13C203CC59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9D4095AFEE790E42B52CF3AD35B999BF040086E71550AC00CE488731BAE03648ABFB" ma:contentTypeVersion="69" ma:contentTypeDescription="Create a new document." ma:contentTypeScope="" ma:versionID="19c8e0d4ec850202fc84bb6df7d27d5a">
  <xsd:schema xmlns:xsd="http://www.w3.org/2001/XMLSchema" xmlns:xs="http://www.w3.org/2001/XMLSchema" xmlns:p="http://schemas.microsoft.com/office/2006/metadata/properties" xmlns:ns2="c66daf58-3c46-4c48-8560-c485e881f7f9" xmlns:ns3="8e8ea6d1-e150-4704-b47c-0a92d6aed386" targetNamespace="http://schemas.microsoft.com/office/2006/metadata/properties" ma:root="true" ma:fieldsID="61474f05e94678c8e4bfc6326c72eb04" ns2:_="" ns3:_="">
    <xsd:import namespace="c66daf58-3c46-4c48-8560-c485e881f7f9"/>
    <xsd:import namespace="8e8ea6d1-e150-4704-b47c-0a92d6aed386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  <xsd:element ref="ns3:Description0" minOccurs="0"/>
                <xsd:element ref="ns3:Compone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6daf58-3c46-4c48-8560-c485e881f7f9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7395a81f-9577-418e-910a-32f7a61cddb7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5EEE958E-8061-4FA6-908C-FF1913BBCE99}" ma:internalName="CSXSubmissionMarket" ma:readOnly="false" ma:showField="MarketName" ma:web="c66daf58-3c46-4c48-8560-c485e881f7f9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c3aa597f-d352-4d18-b6bb-dd7b199309e2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4424DF09-D473-47CB-8F99-CE4C88C30A56}" ma:internalName="InProjectListLookup" ma:readOnly="true" ma:showField="InProjectLis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c392861a-3365-44e0-a108-b907e1530f9f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4424DF09-D473-47CB-8F99-CE4C88C30A56}" ma:internalName="LastCompleteVersionLookup" ma:readOnly="true" ma:showField="LastComplete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4424DF09-D473-47CB-8F99-CE4C88C30A56}" ma:internalName="LastPreviewErrorLookup" ma:readOnly="true" ma:showField="LastPreviewError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4424DF09-D473-47CB-8F99-CE4C88C30A56}" ma:internalName="LastPreviewResultLookup" ma:readOnly="true" ma:showField="LastPreviewResul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4424DF09-D473-47CB-8F99-CE4C88C30A56}" ma:internalName="LastPreviewAttemptDateLookup" ma:readOnly="true" ma:showField="LastPreviewAttemptDat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4424DF09-D473-47CB-8F99-CE4C88C30A56}" ma:internalName="LastPreviewedByLookup" ma:readOnly="true" ma:showField="LastPreviewedBy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4424DF09-D473-47CB-8F99-CE4C88C30A56}" ma:internalName="LastPreviewTimeLookup" ma:readOnly="true" ma:showField="LastPreviewTi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4424DF09-D473-47CB-8F99-CE4C88C30A56}" ma:internalName="LastPreviewVersionLookup" ma:readOnly="true" ma:showField="LastPreview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4424DF09-D473-47CB-8F99-CE4C88C30A56}" ma:internalName="LastPublishErrorLookup" ma:readOnly="true" ma:showField="LastPublishError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4424DF09-D473-47CB-8F99-CE4C88C30A56}" ma:internalName="LastPublishResultLookup" ma:readOnly="true" ma:showField="LastPublishResul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4424DF09-D473-47CB-8F99-CE4C88C30A56}" ma:internalName="LastPublishAttemptDateLookup" ma:readOnly="true" ma:showField="LastPublishAttemptDat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4424DF09-D473-47CB-8F99-CE4C88C30A56}" ma:internalName="LastPublishedByLookup" ma:readOnly="true" ma:showField="LastPublishedBy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4424DF09-D473-47CB-8F99-CE4C88C30A56}" ma:internalName="LastPublishTimeLookup" ma:readOnly="true" ma:showField="LastPublishTi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4424DF09-D473-47CB-8F99-CE4C88C30A56}" ma:internalName="LastPublishVersionLookup" ma:readOnly="true" ma:showField="LastPublish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B02123C9-D1B3-425D-A38A-7FDEACDA3FC6}" ma:internalName="LocLastLocAttemptVersionLookup" ma:readOnly="false" ma:showField="LastLocAttemptVersion" ma:web="c66daf58-3c46-4c48-8560-c485e881f7f9">
      <xsd:simpleType>
        <xsd:restriction base="dms:Lookup"/>
      </xsd:simpleType>
    </xsd:element>
    <xsd:element name="LocLastLocAttemptVersionTypeLookup" ma:index="72" nillable="true" ma:displayName="Loc Last Loc Attempt Version Type" ma:default="" ma:list="{B02123C9-D1B3-425D-A38A-7FDEACDA3FC6}" ma:internalName="LocLastLocAttemptVersionTypeLookup" ma:readOnly="true" ma:showField="LastLocAttemptVersionType" ma:web="c66daf58-3c46-4c48-8560-c485e881f7f9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B02123C9-D1B3-425D-A38A-7FDEACDA3FC6}" ma:internalName="LocNewPublishedVersionLookup" ma:readOnly="true" ma:showField="NewPublishedVersion" ma:web="c66daf58-3c46-4c48-8560-c485e881f7f9">
      <xsd:simpleType>
        <xsd:restriction base="dms:Lookup"/>
      </xsd:simpleType>
    </xsd:element>
    <xsd:element name="LocOverallHandbackStatusLookup" ma:index="76" nillable="true" ma:displayName="Loc Overall Handback Status" ma:default="" ma:list="{B02123C9-D1B3-425D-A38A-7FDEACDA3FC6}" ma:internalName="LocOverallHandbackStatusLookup" ma:readOnly="true" ma:showField="OverallHandbackStatus" ma:web="c66daf58-3c46-4c48-8560-c485e881f7f9">
      <xsd:simpleType>
        <xsd:restriction base="dms:Lookup"/>
      </xsd:simpleType>
    </xsd:element>
    <xsd:element name="LocOverallLocStatusLookup" ma:index="77" nillable="true" ma:displayName="Loc Overall Localize Status" ma:default="" ma:list="{B02123C9-D1B3-425D-A38A-7FDEACDA3FC6}" ma:internalName="LocOverallLocStatusLookup" ma:readOnly="true" ma:showField="OverallLocStatus" ma:web="c66daf58-3c46-4c48-8560-c485e881f7f9">
      <xsd:simpleType>
        <xsd:restriction base="dms:Lookup"/>
      </xsd:simpleType>
    </xsd:element>
    <xsd:element name="LocOverallPreviewStatusLookup" ma:index="78" nillable="true" ma:displayName="Loc Overall Preview Status" ma:default="" ma:list="{B02123C9-D1B3-425D-A38A-7FDEACDA3FC6}" ma:internalName="LocOverallPreviewStatusLookup" ma:readOnly="true" ma:showField="OverallPreviewStatus" ma:web="c66daf58-3c46-4c48-8560-c485e881f7f9">
      <xsd:simpleType>
        <xsd:restriction base="dms:Lookup"/>
      </xsd:simpleType>
    </xsd:element>
    <xsd:element name="LocOverallPublishStatusLookup" ma:index="79" nillable="true" ma:displayName="Loc Overall Publish Status" ma:default="" ma:list="{B02123C9-D1B3-425D-A38A-7FDEACDA3FC6}" ma:internalName="LocOverallPublishStatusLookup" ma:readOnly="true" ma:showField="OverallPublishStatus" ma:web="c66daf58-3c46-4c48-8560-c485e881f7f9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B02123C9-D1B3-425D-A38A-7FDEACDA3FC6}" ma:internalName="LocProcessedForHandoffsLookup" ma:readOnly="true" ma:showField="ProcessedForHandoffs" ma:web="c66daf58-3c46-4c48-8560-c485e881f7f9">
      <xsd:simpleType>
        <xsd:restriction base="dms:Lookup"/>
      </xsd:simpleType>
    </xsd:element>
    <xsd:element name="LocProcessedForMarketsLookup" ma:index="82" nillable="true" ma:displayName="Loc Processed For Markets" ma:default="" ma:list="{B02123C9-D1B3-425D-A38A-7FDEACDA3FC6}" ma:internalName="LocProcessedForMarketsLookup" ma:readOnly="true" ma:showField="ProcessedForMarkets" ma:web="c66daf58-3c46-4c48-8560-c485e881f7f9">
      <xsd:simpleType>
        <xsd:restriction base="dms:Lookup"/>
      </xsd:simpleType>
    </xsd:element>
    <xsd:element name="LocPublishedDependentAssetsLookup" ma:index="83" nillable="true" ma:displayName="Loc Published Dependent Assets" ma:default="" ma:list="{B02123C9-D1B3-425D-A38A-7FDEACDA3FC6}" ma:internalName="LocPublishedDependentAssetsLookup" ma:readOnly="true" ma:showField="PublishedDependentAssets" ma:web="c66daf58-3c46-4c48-8560-c485e881f7f9">
      <xsd:simpleType>
        <xsd:restriction base="dms:Lookup"/>
      </xsd:simpleType>
    </xsd:element>
    <xsd:element name="LocPublishedLinkedAssetsLookup" ma:index="84" nillable="true" ma:displayName="Loc Published Linked Assets" ma:default="" ma:list="{B02123C9-D1B3-425D-A38A-7FDEACDA3FC6}" ma:internalName="LocPublishedLinkedAssetsLookup" ma:readOnly="true" ma:showField="PublishedLinkedAssets" ma:web="c66daf58-3c46-4c48-8560-c485e881f7f9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8612d4a4-f894-4474-9fef-d579f90c35e1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5EEE958E-8061-4FA6-908C-FF1913BBCE99}" ma:internalName="Markets" ma:readOnly="false" ma:showField="MarketNa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4424DF09-D473-47CB-8F99-CE4C88C30A56}" ma:internalName="NumOfRatingsLookup" ma:readOnly="true" ma:showField="NumOfRatings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4424DF09-D473-47CB-8F99-CE4C88C30A56}" ma:internalName="PublishStatusLookup" ma:readOnly="false" ma:showField="PublishStatus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8e26204e-beeb-4929-ac8b-f970debed3f2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a0cdb01e-f835-423d-bf84-41ea51f83b24}" ma:internalName="TaxCatchAll" ma:showField="CatchAllData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a0cdb01e-f835-423d-bf84-41ea51f83b24}" ma:internalName="TaxCatchAllLabel" ma:readOnly="true" ma:showField="CatchAllDataLabel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8ea6d1-e150-4704-b47c-0a92d6aed386" elementFormDefault="qualified">
    <xsd:import namespace="http://schemas.microsoft.com/office/2006/documentManagement/types"/>
    <xsd:import namespace="http://schemas.microsoft.com/office/infopath/2007/PartnerControls"/>
    <xsd:element name="Description0" ma:index="134" nillable="true" ma:displayName="Description" ma:internalName="Description0">
      <xsd:simpleType>
        <xsd:restriction base="dms:Note"/>
      </xsd:simpleType>
    </xsd:element>
    <xsd:element name="Component" ma:index="135" nillable="true" ma:displayName="Component" ma:internalName="Component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c66daf58-3c46-4c48-8560-c485e881f7f9">english</DirectSourceMarket>
    <ApprovalStatus xmlns="c66daf58-3c46-4c48-8560-c485e881f7f9">InProgress</ApprovalStatus>
    <MarketSpecific xmlns="c66daf58-3c46-4c48-8560-c485e881f7f9">false</MarketSpecific>
    <LocComments xmlns="c66daf58-3c46-4c48-8560-c485e881f7f9" xsi:nil="true"/>
    <ThumbnailAssetId xmlns="c66daf58-3c46-4c48-8560-c485e881f7f9" xsi:nil="true"/>
    <PrimaryImageGen xmlns="c66daf58-3c46-4c48-8560-c485e881f7f9">true</PrimaryImageGen>
    <LegacyData xmlns="c66daf58-3c46-4c48-8560-c485e881f7f9" xsi:nil="true"/>
    <LocRecommendedHandoff xmlns="c66daf58-3c46-4c48-8560-c485e881f7f9" xsi:nil="true"/>
    <BusinessGroup xmlns="c66daf58-3c46-4c48-8560-c485e881f7f9" xsi:nil="true"/>
    <BlockPublish xmlns="c66daf58-3c46-4c48-8560-c485e881f7f9">false</BlockPublish>
    <TPFriendlyName xmlns="c66daf58-3c46-4c48-8560-c485e881f7f9" xsi:nil="true"/>
    <NumericId xmlns="c66daf58-3c46-4c48-8560-c485e881f7f9" xsi:nil="true"/>
    <APEditor xmlns="c66daf58-3c46-4c48-8560-c485e881f7f9">
      <UserInfo>
        <DisplayName/>
        <AccountId xsi:nil="true"/>
        <AccountType/>
      </UserInfo>
    </APEditor>
    <SourceTitle xmlns="c66daf58-3c46-4c48-8560-c485e881f7f9" xsi:nil="true"/>
    <OpenTemplate xmlns="c66daf58-3c46-4c48-8560-c485e881f7f9">true</OpenTemplate>
    <UALocComments xmlns="c66daf58-3c46-4c48-8560-c485e881f7f9" xsi:nil="true"/>
    <ParentAssetId xmlns="c66daf58-3c46-4c48-8560-c485e881f7f9" xsi:nil="true"/>
    <IntlLangReviewDate xmlns="c66daf58-3c46-4c48-8560-c485e881f7f9" xsi:nil="true"/>
    <FeatureTagsTaxHTField0 xmlns="c66daf58-3c46-4c48-8560-c485e881f7f9">
      <Terms xmlns="http://schemas.microsoft.com/office/infopath/2007/PartnerControls"/>
    </FeatureTagsTaxHTField0>
    <PublishStatusLookup xmlns="c66daf58-3c46-4c48-8560-c485e881f7f9">
      <Value>479924</Value>
    </PublishStatusLookup>
    <Providers xmlns="c66daf58-3c46-4c48-8560-c485e881f7f9" xsi:nil="true"/>
    <MachineTranslated xmlns="c66daf58-3c46-4c48-8560-c485e881f7f9">false</MachineTranslated>
    <OriginalSourceMarket xmlns="c66daf58-3c46-4c48-8560-c485e881f7f9">english</OriginalSourceMarket>
    <APDescription xmlns="c66daf58-3c46-4c48-8560-c485e881f7f9" xsi:nil="true"/>
    <ClipArtFilename xmlns="c66daf58-3c46-4c48-8560-c485e881f7f9" xsi:nil="true"/>
    <ContentItem xmlns="c66daf58-3c46-4c48-8560-c485e881f7f9" xsi:nil="true"/>
    <TPInstallLocation xmlns="c66daf58-3c46-4c48-8560-c485e881f7f9" xsi:nil="true"/>
    <PublishTargets xmlns="c66daf58-3c46-4c48-8560-c485e881f7f9">OfficeOnlineVNext</PublishTargets>
    <TimesCloned xmlns="c66daf58-3c46-4c48-8560-c485e881f7f9" xsi:nil="true"/>
    <AssetStart xmlns="c66daf58-3c46-4c48-8560-c485e881f7f9">2012-06-20T23:39:00+00:00</AssetStart>
    <Provider xmlns="c66daf58-3c46-4c48-8560-c485e881f7f9" xsi:nil="true"/>
    <AcquiredFrom xmlns="c66daf58-3c46-4c48-8560-c485e881f7f9">Internal MS</AcquiredFrom>
    <FriendlyTitle xmlns="c66daf58-3c46-4c48-8560-c485e881f7f9" xsi:nil="true"/>
    <LastHandOff xmlns="c66daf58-3c46-4c48-8560-c485e881f7f9" xsi:nil="true"/>
    <TPClientViewer xmlns="c66daf58-3c46-4c48-8560-c485e881f7f9" xsi:nil="true"/>
    <UACurrentWords xmlns="c66daf58-3c46-4c48-8560-c485e881f7f9" xsi:nil="true"/>
    <ArtSampleDocs xmlns="c66daf58-3c46-4c48-8560-c485e881f7f9" xsi:nil="true"/>
    <UALocRecommendation xmlns="c66daf58-3c46-4c48-8560-c485e881f7f9">Localize</UALocRecommendation>
    <Manager xmlns="c66daf58-3c46-4c48-8560-c485e881f7f9" xsi:nil="true"/>
    <ShowIn xmlns="c66daf58-3c46-4c48-8560-c485e881f7f9">Show everywhere</ShowIn>
    <UANotes xmlns="c66daf58-3c46-4c48-8560-c485e881f7f9" xsi:nil="true"/>
    <TemplateStatus xmlns="c66daf58-3c46-4c48-8560-c485e881f7f9">Complete</TemplateStatus>
    <InternalTagsTaxHTField0 xmlns="c66daf58-3c46-4c48-8560-c485e881f7f9">
      <Terms xmlns="http://schemas.microsoft.com/office/infopath/2007/PartnerControls"/>
    </InternalTagsTaxHTField0>
    <CSXHash xmlns="c66daf58-3c46-4c48-8560-c485e881f7f9" xsi:nil="true"/>
    <Downloads xmlns="c66daf58-3c46-4c48-8560-c485e881f7f9">0</Downloads>
    <VoteCount xmlns="c66daf58-3c46-4c48-8560-c485e881f7f9" xsi:nil="true"/>
    <OOCacheId xmlns="c66daf58-3c46-4c48-8560-c485e881f7f9" xsi:nil="true"/>
    <IsDeleted xmlns="c66daf58-3c46-4c48-8560-c485e881f7f9">false</IsDeleted>
    <AssetExpire xmlns="c66daf58-3c46-4c48-8560-c485e881f7f9">2029-01-01T08:00:00+00:00</AssetExpire>
    <DSATActionTaken xmlns="c66daf58-3c46-4c48-8560-c485e881f7f9" xsi:nil="true"/>
    <CSXSubmissionMarket xmlns="c66daf58-3c46-4c48-8560-c485e881f7f9" xsi:nil="true"/>
    <TPExecutable xmlns="c66daf58-3c46-4c48-8560-c485e881f7f9" xsi:nil="true"/>
    <SubmitterId xmlns="c66daf58-3c46-4c48-8560-c485e881f7f9" xsi:nil="true"/>
    <EditorialTags xmlns="c66daf58-3c46-4c48-8560-c485e881f7f9" xsi:nil="true"/>
    <ApprovalLog xmlns="c66daf58-3c46-4c48-8560-c485e881f7f9" xsi:nil="true"/>
    <AssetType xmlns="c66daf58-3c46-4c48-8560-c485e881f7f9">TP</AssetType>
    <BugNumber xmlns="c66daf58-3c46-4c48-8560-c485e881f7f9" xsi:nil="true"/>
    <CSXSubmissionDate xmlns="c66daf58-3c46-4c48-8560-c485e881f7f9" xsi:nil="true"/>
    <CSXUpdate xmlns="c66daf58-3c46-4c48-8560-c485e881f7f9">false</CSXUpdate>
    <Milestone xmlns="c66daf58-3c46-4c48-8560-c485e881f7f9" xsi:nil="true"/>
    <RecommendationsModifier xmlns="c66daf58-3c46-4c48-8560-c485e881f7f9" xsi:nil="true"/>
    <OriginAsset xmlns="c66daf58-3c46-4c48-8560-c485e881f7f9" xsi:nil="true"/>
    <TPComponent xmlns="c66daf58-3c46-4c48-8560-c485e881f7f9" xsi:nil="true"/>
    <AssetId xmlns="c66daf58-3c46-4c48-8560-c485e881f7f9">TP102923943</AssetId>
    <IntlLocPriority xmlns="c66daf58-3c46-4c48-8560-c485e881f7f9" xsi:nil="true"/>
    <PolicheckWords xmlns="c66daf58-3c46-4c48-8560-c485e881f7f9" xsi:nil="true"/>
    <TPLaunchHelpLink xmlns="c66daf58-3c46-4c48-8560-c485e881f7f9" xsi:nil="true"/>
    <TPApplication xmlns="c66daf58-3c46-4c48-8560-c485e881f7f9" xsi:nil="true"/>
    <CrawlForDependencies xmlns="c66daf58-3c46-4c48-8560-c485e881f7f9">false</CrawlForDependencies>
    <HandoffToMSDN xmlns="c66daf58-3c46-4c48-8560-c485e881f7f9" xsi:nil="true"/>
    <PlannedPubDate xmlns="c66daf58-3c46-4c48-8560-c485e881f7f9" xsi:nil="true"/>
    <IntlLangReviewer xmlns="c66daf58-3c46-4c48-8560-c485e881f7f9" xsi:nil="true"/>
    <TrustLevel xmlns="c66daf58-3c46-4c48-8560-c485e881f7f9">1 Microsoft Managed Content</TrustLevel>
    <LocLastLocAttemptVersionLookup xmlns="c66daf58-3c46-4c48-8560-c485e881f7f9">843282</LocLastLocAttemptVersionLookup>
    <IsSearchable xmlns="c66daf58-3c46-4c48-8560-c485e881f7f9">true</IsSearchable>
    <TemplateTemplateType xmlns="c66daf58-3c46-4c48-8560-c485e881f7f9">PowerPoint Template - Slideshow Launch</TemplateTemplateType>
    <CampaignTagsTaxHTField0 xmlns="c66daf58-3c46-4c48-8560-c485e881f7f9">
      <Terms xmlns="http://schemas.microsoft.com/office/infopath/2007/PartnerControls"/>
    </CampaignTagsTaxHTField0>
    <TPNamespace xmlns="c66daf58-3c46-4c48-8560-c485e881f7f9" xsi:nil="true"/>
    <TaxCatchAll xmlns="c66daf58-3c46-4c48-8560-c485e881f7f9"/>
    <Markets xmlns="c66daf58-3c46-4c48-8560-c485e881f7f9"/>
    <UAProjectedTotalWords xmlns="c66daf58-3c46-4c48-8560-c485e881f7f9" xsi:nil="true"/>
    <IntlLangReview xmlns="c66daf58-3c46-4c48-8560-c485e881f7f9">false</IntlLangReview>
    <OutputCachingOn xmlns="c66daf58-3c46-4c48-8560-c485e881f7f9">false</OutputCachingOn>
    <AverageRating xmlns="c66daf58-3c46-4c48-8560-c485e881f7f9" xsi:nil="true"/>
    <LocMarketGroupTiers2 xmlns="c66daf58-3c46-4c48-8560-c485e881f7f9" xsi:nil="true"/>
    <APAuthor xmlns="c66daf58-3c46-4c48-8560-c485e881f7f9">
      <UserInfo>
        <DisplayName>REDMOND\v-sa</DisplayName>
        <AccountId>2467</AccountId>
        <AccountType/>
      </UserInfo>
    </APAuthor>
    <LocManualTestRequired xmlns="c66daf58-3c46-4c48-8560-c485e881f7f9">false</LocManualTestRequired>
    <TPCommandLine xmlns="c66daf58-3c46-4c48-8560-c485e881f7f9" xsi:nil="true"/>
    <TPAppVersion xmlns="c66daf58-3c46-4c48-8560-c485e881f7f9" xsi:nil="true"/>
    <EditorialStatus xmlns="c66daf58-3c46-4c48-8560-c485e881f7f9">Complete</EditorialStatus>
    <LastModifiedDateTime xmlns="c66daf58-3c46-4c48-8560-c485e881f7f9" xsi:nil="true"/>
    <ScenarioTagsTaxHTField0 xmlns="c66daf58-3c46-4c48-8560-c485e881f7f9">
      <Terms xmlns="http://schemas.microsoft.com/office/infopath/2007/PartnerControls"/>
    </ScenarioTagsTaxHTField0>
    <OriginalRelease xmlns="c66daf58-3c46-4c48-8560-c485e881f7f9">15</OriginalRelease>
    <TPLaunchHelpLinkType xmlns="c66daf58-3c46-4c48-8560-c485e881f7f9">Template</TPLaunchHelpLinkType>
    <LocalizationTagsTaxHTField0 xmlns="c66daf58-3c46-4c48-8560-c485e881f7f9">
      <Terms xmlns="http://schemas.microsoft.com/office/infopath/2007/PartnerControls"/>
    </LocalizationTagsTaxHTField0>
    <Component xmlns="8e8ea6d1-e150-4704-b47c-0a92d6aed386" xsi:nil="true"/>
    <Description0 xmlns="8e8ea6d1-e150-4704-b47c-0a92d6aed386" xsi:nil="true"/>
  </documentManagement>
</p:properties>
</file>

<file path=customXml/itemProps1.xml><?xml version="1.0" encoding="utf-8"?>
<ds:datastoreItem xmlns:ds="http://schemas.openxmlformats.org/officeDocument/2006/customXml" ds:itemID="{DF33CC44-2AB3-4196-B59C-4C34119897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66daf58-3c46-4c48-8560-c485e881f7f9"/>
    <ds:schemaRef ds:uri="8e8ea6d1-e150-4704-b47c-0a92d6aed3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8DBC0A1-66E1-4B9D-88C2-9B3A32A214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EA3ECAA-1471-46C2-A753-7478E8C0BE27}">
  <ds:schemaRefs>
    <ds:schemaRef ds:uri="http://purl.org/dc/terms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8e8ea6d1-e150-4704-b47c-0a92d6aed386"/>
    <ds:schemaRef ds:uri="c66daf58-3c46-4c48-8560-c485e881f7f9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歡迎使用 PowerPoint(2)</Template>
  <TotalTime>0</TotalTime>
  <Words>52</Words>
  <Application>Microsoft Office PowerPoint</Application>
  <PresentationFormat>寬螢幕</PresentationFormat>
  <Paragraphs>19</Paragraphs>
  <Slides>10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7" baseType="lpstr">
      <vt:lpstr>Microsoft JhengHei UI</vt:lpstr>
      <vt:lpstr>新細明體</vt:lpstr>
      <vt:lpstr>Arial</vt:lpstr>
      <vt:lpstr>Calibri</vt:lpstr>
      <vt:lpstr>Segoe UI</vt:lpstr>
      <vt:lpstr>Segoe UI Light</vt:lpstr>
      <vt:lpstr>WelcomeDoc</vt:lpstr>
      <vt:lpstr>Title</vt:lpstr>
      <vt:lpstr>Introduction</vt:lpstr>
      <vt:lpstr>Research Questions</vt:lpstr>
      <vt:lpstr>Related work</vt:lpstr>
      <vt:lpstr>Goal</vt:lpstr>
      <vt:lpstr>Method</vt:lpstr>
      <vt:lpstr>Results and Discussion</vt:lpstr>
      <vt:lpstr>Conclusion and Future research</vt:lpstr>
      <vt:lpstr>References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2018-12-18T05:40:10Z</dcterms:created>
  <dcterms:modified xsi:type="dcterms:W3CDTF">2021-08-10T05:45:33Z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_TemplateID">
    <vt:lpwstr>TC029239449991</vt:lpwstr>
  </property>
  <property fmtid="{D5CDD505-2E9C-101B-9397-08002B2CF9AE}" pid="4" name="ContentTypeId">
    <vt:lpwstr>0x0101009D4095AFEE790E42B52CF3AD35B999BF040086E71550AC00CE488731BAE03648ABFB</vt:lpwstr>
  </property>
  <property fmtid="{D5CDD505-2E9C-101B-9397-08002B2CF9AE}" pid="5" name="FeatureTags">
    <vt:lpwstr/>
  </property>
  <property fmtid="{D5CDD505-2E9C-101B-9397-08002B2CF9AE}" pid="6" name="LocalizationTags">
    <vt:lpwstr/>
  </property>
  <property fmtid="{D5CDD505-2E9C-101B-9397-08002B2CF9AE}" pid="7" name="ScenarioTags">
    <vt:lpwstr/>
  </property>
  <property fmtid="{D5CDD505-2E9C-101B-9397-08002B2CF9AE}" pid="8" name="CampaignTags">
    <vt:lpwstr/>
  </property>
</Properties>
</file>