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9"/>
  </p:notesMasterIdLst>
  <p:sldIdLst>
    <p:sldId id="256" r:id="rId2"/>
    <p:sldId id="259" r:id="rId3"/>
    <p:sldId id="260" r:id="rId4"/>
    <p:sldId id="262" r:id="rId5"/>
    <p:sldId id="257" r:id="rId6"/>
    <p:sldId id="264" r:id="rId7"/>
    <p:sldId id="258" r:id="rId8"/>
    <p:sldId id="261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12192000" cy="6858000"/>
  <p:notesSz cx="6805613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5A45A8-A470-456F-A897-AD4BA7216490}" type="datetimeFigureOut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106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562" y="4783307"/>
            <a:ext cx="544449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099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4939" y="9440647"/>
            <a:ext cx="2949099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92C99-477D-4B77-97CA-D07A5E8FD6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8624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2DCD76D-B843-4A96-A367-DE95D79DFF11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4185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12D3-A494-4086-A317-A112DFADC8E9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8035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1630627-09A6-4751-BFBD-EC0D9AB3636F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240474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B7162-31AE-4EEB-8F5C-D47052FCB3AF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776246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A422B-9D20-40A6-BA29-59D1AB744166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188776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AA763-429F-40DC-8748-CD5ECE5A17FC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476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71861-CB05-4E4A-807F-3E4E886F258B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9852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3272BE5B-92C2-4BAD-97D7-7ED9A7B7CAF3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9443699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42416FFD-B581-4B10-89A1-C7B03464BA53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3635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F233-DE1C-4250-BC91-63514794F071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49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EEC1-1677-4036-8A98-F279ADE0B97F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6571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1D10255-613E-46E5-B461-4D8348C020F3}" type="datetime1">
              <a:rPr lang="zh-TW" altLang="en-US" smtClean="0"/>
              <a:t>2021/10/6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00F5CDD-40F2-4CB7-A735-0B68B4206E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2753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s://www.ncyu.edu.tw/dorm/itemize_list.aspx?site_content_sn=6835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綠園一舍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WIFI</a:t>
            </a:r>
            <a:r>
              <a:rPr lang="zh-TW" altLang="en-US" dirty="0" smtClean="0"/>
              <a:t>分享</a:t>
            </a:r>
            <a:r>
              <a:rPr lang="zh-TW" altLang="en-US" dirty="0" smtClean="0"/>
              <a:t>器</a:t>
            </a:r>
            <a:r>
              <a:rPr lang="en-US" altLang="zh-TW" dirty="0" smtClean="0"/>
              <a:t>APP</a:t>
            </a:r>
            <a:br>
              <a:rPr lang="en-US" altLang="zh-TW" dirty="0" smtClean="0"/>
            </a:br>
            <a:r>
              <a:rPr lang="zh-TW" altLang="en-US" dirty="0" smtClean="0"/>
              <a:t>使用</a:t>
            </a:r>
            <a:r>
              <a:rPr lang="zh-TW" altLang="en-US" dirty="0" smtClean="0"/>
              <a:t>說明書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 smtClean="0"/>
              <a:t>2021/10/05</a:t>
            </a:r>
            <a:r>
              <a:rPr lang="zh-TW" altLang="en-US" dirty="0" smtClean="0"/>
              <a:t>製表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1948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內容物*缺一不可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51678" y="2286001"/>
            <a:ext cx="3174018" cy="359359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無限分享器*</a:t>
            </a:r>
            <a:r>
              <a:rPr lang="en-US" altLang="zh-TW" dirty="0" smtClean="0"/>
              <a:t>1</a:t>
            </a:r>
          </a:p>
          <a:p>
            <a:r>
              <a:rPr lang="zh-TW" altLang="en-US" dirty="0"/>
              <a:t>電源</a:t>
            </a:r>
            <a:r>
              <a:rPr lang="zh-TW" altLang="en-US" dirty="0" smtClean="0"/>
              <a:t>插座*</a:t>
            </a:r>
            <a:r>
              <a:rPr lang="en-US" altLang="zh-TW" dirty="0" smtClean="0"/>
              <a:t>1</a:t>
            </a:r>
          </a:p>
          <a:p>
            <a:r>
              <a:rPr lang="zh-TW" altLang="en-US" dirty="0"/>
              <a:t>網路</a:t>
            </a:r>
            <a:r>
              <a:rPr lang="zh-TW" altLang="en-US" dirty="0" smtClean="0"/>
              <a:t>線*</a:t>
            </a:r>
            <a:r>
              <a:rPr lang="en-US" altLang="zh-TW" dirty="0" smtClean="0"/>
              <a:t>1</a:t>
            </a:r>
          </a:p>
          <a:p>
            <a:r>
              <a:rPr lang="zh-TW" altLang="en-US" dirty="0"/>
              <a:t>原廠</a:t>
            </a:r>
            <a:r>
              <a:rPr lang="zh-TW" altLang="en-US" dirty="0" smtClean="0"/>
              <a:t>使用說明書*</a:t>
            </a:r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2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564" y="1463040"/>
            <a:ext cx="6978396" cy="4416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69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57"/>
          <a:stretch/>
        </p:blipFill>
        <p:spPr>
          <a:xfrm>
            <a:off x="1251678" y="3127503"/>
            <a:ext cx="5743455" cy="284353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16063"/>
          </a:xfrm>
        </p:spPr>
        <p:txBody>
          <a:bodyPr/>
          <a:lstStyle/>
          <a:p>
            <a:r>
              <a:rPr lang="zh-TW" altLang="en-US" dirty="0" smtClean="0"/>
              <a:t>在使用之前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51678" y="1737361"/>
            <a:ext cx="3649506" cy="1911096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TW" altLang="en-US" sz="2800" dirty="0" smtClean="0">
                <a:solidFill>
                  <a:schemeClr val="tx1"/>
                </a:solidFill>
              </a:rPr>
              <a:t>連接電源後，請先按壓</a:t>
            </a:r>
            <a:r>
              <a:rPr lang="en-US" altLang="zh-TW" sz="2800" dirty="0" smtClean="0">
                <a:solidFill>
                  <a:schemeClr val="tx1"/>
                </a:solidFill>
              </a:rPr>
              <a:t>(RESET)</a:t>
            </a:r>
            <a:r>
              <a:rPr lang="zh-TW" altLang="en-US" sz="2800" dirty="0" smtClean="0">
                <a:solidFill>
                  <a:schemeClr val="tx1"/>
                </a:solidFill>
              </a:rPr>
              <a:t>按鈕至少</a:t>
            </a:r>
            <a:r>
              <a:rPr lang="en-US" altLang="zh-TW" sz="2800" dirty="0" smtClean="0">
                <a:solidFill>
                  <a:schemeClr val="tx1"/>
                </a:solidFill>
              </a:rPr>
              <a:t>10</a:t>
            </a:r>
            <a:r>
              <a:rPr lang="zh-TW" altLang="en-US" sz="2800" dirty="0" smtClean="0">
                <a:solidFill>
                  <a:schemeClr val="tx1"/>
                </a:solidFill>
              </a:rPr>
              <a:t>秒鐘。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endParaRPr lang="zh-TW" altLang="en-US" sz="24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12" name="向下箭號 11"/>
          <p:cNvSpPr/>
          <p:nvPr/>
        </p:nvSpPr>
        <p:spPr>
          <a:xfrm>
            <a:off x="1447300" y="3648456"/>
            <a:ext cx="808719" cy="1161289"/>
          </a:xfrm>
          <a:prstGeom prst="down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95"/>
          <a:stretch/>
        </p:blipFill>
        <p:spPr>
          <a:xfrm>
            <a:off x="6340839" y="2283719"/>
            <a:ext cx="4390643" cy="3687318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5653888" y="2050285"/>
            <a:ext cx="5077594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/>
              <a:t>電源燈</a:t>
            </a:r>
            <a:r>
              <a:rPr lang="zh-TW" altLang="en-US" sz="3200" u="sng" dirty="0" smtClean="0">
                <a:solidFill>
                  <a:srgbClr val="FF0000"/>
                </a:solidFill>
              </a:rPr>
              <a:t>閃爍</a:t>
            </a:r>
            <a:r>
              <a:rPr lang="zh-TW" altLang="en-US" sz="3200" dirty="0" smtClean="0"/>
              <a:t>代表重設成功</a:t>
            </a:r>
            <a:endParaRPr lang="zh-TW" altLang="en-US" sz="3200" dirty="0"/>
          </a:p>
        </p:txBody>
      </p:sp>
      <p:sp>
        <p:nvSpPr>
          <p:cNvPr id="14" name="向下箭號 13"/>
          <p:cNvSpPr/>
          <p:nvPr/>
        </p:nvSpPr>
        <p:spPr>
          <a:xfrm>
            <a:off x="8860536" y="3195420"/>
            <a:ext cx="932688" cy="22315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1572768" y="4809745"/>
            <a:ext cx="557784" cy="50749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0884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3" t="21309" r="7678" b="19773"/>
          <a:stretch/>
        </p:blipFill>
        <p:spPr>
          <a:xfrm>
            <a:off x="5488259" y="2276854"/>
            <a:ext cx="5513833" cy="3108961"/>
          </a:xfr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原廠</a:t>
            </a:r>
            <a:r>
              <a:rPr lang="zh-TW" altLang="en-US" dirty="0" smtClean="0">
                <a:solidFill>
                  <a:srgbClr val="FF0000"/>
                </a:solidFill>
              </a:rPr>
              <a:t>預設</a:t>
            </a:r>
            <a:r>
              <a:rPr lang="zh-TW" altLang="en-US" dirty="0" smtClean="0"/>
              <a:t>分享器</a:t>
            </a:r>
            <a:r>
              <a:rPr lang="zh-TW" altLang="en-US" dirty="0"/>
              <a:t>帳號</a:t>
            </a:r>
            <a:r>
              <a:rPr lang="zh-TW" altLang="en-US" dirty="0" smtClean="0"/>
              <a:t>及密碼、</a:t>
            </a:r>
            <a:r>
              <a:rPr lang="en-US" altLang="zh-TW" dirty="0" smtClean="0"/>
              <a:t>WIFI</a:t>
            </a:r>
            <a:r>
              <a:rPr lang="zh-TW" altLang="en-US" dirty="0" smtClean="0"/>
              <a:t>名稱及密碼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020963" y="2047606"/>
            <a:ext cx="39601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solidFill>
                  <a:srgbClr val="FF0000"/>
                </a:solidFill>
              </a:rPr>
              <a:t>預設帳密在分享器背面</a:t>
            </a:r>
            <a:endParaRPr lang="en-US" altLang="zh-TW" sz="2400" dirty="0" smtClean="0">
              <a:solidFill>
                <a:srgbClr val="FF0000"/>
              </a:solidFill>
            </a:endParaRPr>
          </a:p>
          <a:p>
            <a:endParaRPr lang="en-US" altLang="zh-TW" sz="2400" dirty="0" smtClean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左</a:t>
            </a:r>
            <a:r>
              <a:rPr lang="zh-TW" altLang="en-US" sz="2400" dirty="0"/>
              <a:t>邊的圈</a:t>
            </a:r>
            <a:r>
              <a:rPr lang="zh-TW" altLang="en-US" sz="2400" dirty="0" smtClean="0"/>
              <a:t>圈</a:t>
            </a:r>
            <a:r>
              <a:rPr lang="en-US" altLang="zh-TW" sz="2400" dirty="0" smtClean="0"/>
              <a:t>:</a:t>
            </a:r>
          </a:p>
          <a:p>
            <a:r>
              <a:rPr lang="zh-TW" altLang="en-US" sz="2400" dirty="0" smtClean="0"/>
              <a:t>原廠預設分享器</a:t>
            </a:r>
            <a:r>
              <a:rPr lang="zh-TW" altLang="en-US" sz="2400" dirty="0"/>
              <a:t>帳號</a:t>
            </a:r>
            <a:r>
              <a:rPr lang="zh-TW" altLang="en-US" sz="2400" dirty="0" smtClean="0"/>
              <a:t>及密碼</a:t>
            </a:r>
            <a:endParaRPr lang="en-US" altLang="zh-TW" sz="2400" dirty="0" smtClean="0"/>
          </a:p>
        </p:txBody>
      </p:sp>
      <p:sp>
        <p:nvSpPr>
          <p:cNvPr id="7" name="橢圓 6"/>
          <p:cNvSpPr/>
          <p:nvPr/>
        </p:nvSpPr>
        <p:spPr>
          <a:xfrm>
            <a:off x="5705329" y="3203554"/>
            <a:ext cx="1582437" cy="36576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8245176" y="4359502"/>
            <a:ext cx="1775124" cy="450242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1251678" y="5366509"/>
            <a:ext cx="35306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參考</a:t>
            </a:r>
            <a:r>
              <a:rPr lang="zh-TW" altLang="en-US" dirty="0" smtClean="0"/>
              <a:t>圖例</a:t>
            </a:r>
            <a:r>
              <a:rPr lang="en-US" altLang="zh-TW" dirty="0" smtClean="0"/>
              <a:t>: (</a:t>
            </a:r>
            <a:r>
              <a:rPr lang="zh-TW" altLang="en-US" dirty="0" smtClean="0"/>
              <a:t>以下為</a:t>
            </a:r>
            <a:r>
              <a:rPr lang="en-US" altLang="zh-TW" dirty="0" err="1" smtClean="0"/>
              <a:t>wifi</a:t>
            </a:r>
            <a:r>
              <a:rPr lang="zh-TW" altLang="en-US" dirty="0" smtClean="0"/>
              <a:t>名稱及密碼</a:t>
            </a:r>
            <a:r>
              <a:rPr lang="en-US" altLang="zh-TW" dirty="0" smtClean="0"/>
              <a:t>)</a:t>
            </a:r>
            <a:endParaRPr lang="en-US" altLang="zh-TW" dirty="0"/>
          </a:p>
          <a:p>
            <a:r>
              <a:rPr lang="en-US" altLang="zh-TW" dirty="0"/>
              <a:t>SSID:ASUS_20</a:t>
            </a:r>
          </a:p>
          <a:p>
            <a:r>
              <a:rPr lang="en-US" altLang="zh-TW" dirty="0" smtClean="0"/>
              <a:t>PASSWORD:hybrid_5426</a:t>
            </a:r>
            <a:endParaRPr lang="en-US" altLang="zh-TW" dirty="0"/>
          </a:p>
        </p:txBody>
      </p:sp>
      <p:sp>
        <p:nvSpPr>
          <p:cNvPr id="14" name="向右箭號 13"/>
          <p:cNvSpPr/>
          <p:nvPr/>
        </p:nvSpPr>
        <p:spPr>
          <a:xfrm>
            <a:off x="4872569" y="3285850"/>
            <a:ext cx="724225" cy="2011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向右箭號 14"/>
          <p:cNvSpPr/>
          <p:nvPr/>
        </p:nvSpPr>
        <p:spPr>
          <a:xfrm>
            <a:off x="4654296" y="4395430"/>
            <a:ext cx="3464415" cy="365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5488259" y="2276854"/>
            <a:ext cx="10082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圖例</a:t>
            </a:r>
            <a:endParaRPr lang="zh-TW" altLang="en-US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1090460" y="3997103"/>
            <a:ext cx="3890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/>
              <a:t>右邊的圈圈</a:t>
            </a:r>
            <a:r>
              <a:rPr lang="en-US" altLang="zh-TW" sz="2400" dirty="0"/>
              <a:t>:</a:t>
            </a:r>
          </a:p>
          <a:p>
            <a:r>
              <a:rPr lang="zh-TW" altLang="en-US" sz="2400" dirty="0"/>
              <a:t>原廠預設</a:t>
            </a:r>
            <a:r>
              <a:rPr lang="en-US" altLang="zh-TW" sz="2400" dirty="0"/>
              <a:t>WIFI</a:t>
            </a:r>
            <a:r>
              <a:rPr lang="zh-TW" altLang="en-US" sz="2400" dirty="0"/>
              <a:t>名稱及</a:t>
            </a:r>
            <a:r>
              <a:rPr lang="zh-TW" altLang="en-US" sz="2400" dirty="0" smtClean="0"/>
              <a:t>密碼</a:t>
            </a:r>
            <a:endParaRPr lang="en-US" altLang="zh-TW" sz="2400" dirty="0"/>
          </a:p>
        </p:txBody>
      </p:sp>
    </p:spTree>
    <p:extLst>
      <p:ext uri="{BB962C8B-B14F-4D97-AF65-F5344CB8AC3E}">
        <p14:creationId xmlns:p14="http://schemas.microsoft.com/office/powerpoint/2010/main" val="2423741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6603018" cy="93435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手機</a:t>
            </a:r>
            <a:r>
              <a:rPr lang="en-US" altLang="zh-TW" dirty="0" smtClean="0"/>
              <a:t>APP</a:t>
            </a:r>
            <a:r>
              <a:rPr lang="zh-TW" altLang="en-US" dirty="0" smtClean="0"/>
              <a:t>設定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1251678" y="1665654"/>
            <a:ext cx="953719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請</a:t>
            </a:r>
            <a:r>
              <a:rPr lang="zh-TW" altLang="en-US" sz="2800" dirty="0" smtClean="0">
                <a:solidFill>
                  <a:srgbClr val="FF0000"/>
                </a:solidFill>
              </a:rPr>
              <a:t>優先</a:t>
            </a:r>
            <a:r>
              <a:rPr lang="zh-TW" altLang="en-US" sz="2800" dirty="0" smtClean="0"/>
              <a:t>至各大</a:t>
            </a:r>
            <a:r>
              <a:rPr lang="en-US" altLang="zh-TW" sz="2800" dirty="0" smtClean="0"/>
              <a:t>APP</a:t>
            </a:r>
            <a:r>
              <a:rPr lang="zh-TW" altLang="en-US" sz="2800" dirty="0" smtClean="0"/>
              <a:t>商店</a:t>
            </a:r>
            <a:r>
              <a:rPr lang="en-US" altLang="zh-TW" sz="2800" dirty="0" smtClean="0"/>
              <a:t>(</a:t>
            </a:r>
            <a:r>
              <a:rPr lang="zh-TW" altLang="en-US" sz="2800" dirty="0" smtClean="0"/>
              <a:t>搜尋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下載</a:t>
            </a:r>
            <a:r>
              <a:rPr lang="en-US" altLang="zh-TW" sz="2800" dirty="0" smtClean="0"/>
              <a:t>:ASUS ROUTER APP</a:t>
            </a:r>
          </a:p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t="21513" b="6856"/>
          <a:stretch/>
        </p:blipFill>
        <p:spPr>
          <a:xfrm>
            <a:off x="1251678" y="2311985"/>
            <a:ext cx="9784714" cy="3942511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74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在</a:t>
            </a:r>
            <a:r>
              <a:rPr lang="zh-TW" altLang="en-US" dirty="0" smtClean="0"/>
              <a:t>設定之前</a:t>
            </a:r>
            <a:r>
              <a:rPr lang="en-US" altLang="zh-TW" dirty="0" smtClean="0"/>
              <a:t>:</a:t>
            </a:r>
            <a:r>
              <a:rPr lang="zh-TW" altLang="en-US" dirty="0"/>
              <a:t>請</a:t>
            </a:r>
            <a:r>
              <a:rPr lang="zh-TW" altLang="en-US" dirty="0" smtClean="0"/>
              <a:t>先用手機連接</a:t>
            </a:r>
            <a:r>
              <a:rPr lang="en-US" altLang="zh-TW" dirty="0" smtClean="0"/>
              <a:t>WIFI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3648455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solidFill>
                  <a:schemeClr val="tx1"/>
                </a:solidFill>
              </a:rPr>
              <a:t>使用預設</a:t>
            </a:r>
            <a:r>
              <a:rPr lang="en-US" altLang="zh-TW" sz="4400" dirty="0" smtClean="0">
                <a:solidFill>
                  <a:schemeClr val="tx1"/>
                </a:solidFill>
              </a:rPr>
              <a:t>WIFI</a:t>
            </a:r>
            <a:r>
              <a:rPr lang="zh-TW" altLang="en-US" sz="4400" dirty="0" smtClean="0">
                <a:solidFill>
                  <a:schemeClr val="tx1"/>
                </a:solidFill>
              </a:rPr>
              <a:t>密碼連接分享器</a:t>
            </a:r>
            <a:endParaRPr lang="en-US" altLang="zh-TW" sz="4400" dirty="0" smtClean="0">
              <a:solidFill>
                <a:schemeClr val="tx1"/>
              </a:solidFill>
            </a:endParaRPr>
          </a:p>
          <a:p>
            <a:endParaRPr lang="en-US" altLang="zh-TW" sz="4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3200" dirty="0" smtClean="0">
                <a:solidFill>
                  <a:schemeClr val="tx1"/>
                </a:solidFill>
              </a:rPr>
              <a:t>(</a:t>
            </a:r>
            <a:r>
              <a:rPr lang="zh-TW" altLang="en-US" sz="3200" dirty="0" smtClean="0">
                <a:solidFill>
                  <a:schemeClr val="tx1"/>
                </a:solidFill>
              </a:rPr>
              <a:t>名稱及密碼在機器背面右下角</a:t>
            </a:r>
            <a:r>
              <a:rPr lang="en-US" altLang="zh-TW" sz="3200" dirty="0" smtClean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zh-TW" sz="3200" dirty="0" smtClean="0">
                <a:solidFill>
                  <a:schemeClr val="tx1"/>
                </a:solidFill>
              </a:rPr>
              <a:t>(</a:t>
            </a:r>
            <a:r>
              <a:rPr lang="zh-TW" altLang="en-US" sz="3200" dirty="0" smtClean="0">
                <a:solidFill>
                  <a:schemeClr val="tx1"/>
                </a:solidFill>
              </a:rPr>
              <a:t>參考第</a:t>
            </a:r>
            <a:r>
              <a:rPr lang="en-US" altLang="zh-TW" sz="3200" dirty="0" smtClean="0">
                <a:solidFill>
                  <a:schemeClr val="tx1"/>
                </a:solidFill>
              </a:rPr>
              <a:t>4</a:t>
            </a:r>
            <a:r>
              <a:rPr lang="zh-TW" altLang="en-US" sz="3200" dirty="0" smtClean="0">
                <a:solidFill>
                  <a:schemeClr val="tx1"/>
                </a:solidFill>
              </a:rPr>
              <a:t>頁</a:t>
            </a:r>
            <a:r>
              <a:rPr lang="en-US" altLang="zh-TW" sz="3200" dirty="0" smtClean="0">
                <a:solidFill>
                  <a:schemeClr val="tx1"/>
                </a:solidFill>
              </a:rPr>
              <a:t>)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9172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APP</a:t>
            </a:r>
            <a:r>
              <a:rPr lang="zh-TW" altLang="en-US" dirty="0" smtClean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一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986" y="1207008"/>
            <a:ext cx="5069466" cy="5257800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444752" y="2093976"/>
            <a:ext cx="2907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200" b="1" dirty="0" smtClean="0"/>
              <a:t>參考畫面</a:t>
            </a:r>
            <a:endParaRPr lang="zh-TW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931610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APP</a:t>
            </a:r>
            <a:r>
              <a:rPr lang="zh-TW" altLang="en-US" dirty="0" smtClean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二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317" y="1418158"/>
            <a:ext cx="4063983" cy="4957521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362455" y="1874517"/>
            <a:ext cx="31841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4000" dirty="0"/>
              <a:t>點選</a:t>
            </a:r>
            <a:r>
              <a:rPr lang="zh-TW" altLang="en-US" sz="4000" u="sng" dirty="0" smtClean="0"/>
              <a:t>第</a:t>
            </a:r>
            <a:r>
              <a:rPr lang="en-US" altLang="zh-TW" sz="4000" u="sng" dirty="0">
                <a:latin typeface="Arial Black" panose="020B0A04020102020204" pitchFamily="34" charset="0"/>
              </a:rPr>
              <a:t>1</a:t>
            </a:r>
            <a:r>
              <a:rPr lang="zh-TW" altLang="en-US" sz="4000" u="sng" dirty="0" smtClean="0"/>
              <a:t>個</a:t>
            </a:r>
            <a:endParaRPr lang="zh-TW" altLang="en-US" sz="4000" u="sng" dirty="0"/>
          </a:p>
        </p:txBody>
      </p:sp>
      <p:sp>
        <p:nvSpPr>
          <p:cNvPr id="3" name="文字方塊 2"/>
          <p:cNvSpPr txBox="1"/>
          <p:nvPr/>
        </p:nvSpPr>
        <p:spPr>
          <a:xfrm>
            <a:off x="5013960" y="2027770"/>
            <a:ext cx="607050" cy="76944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TW" sz="4400" dirty="0" smtClean="0">
                <a:latin typeface="Arial Black" panose="020B0A04020102020204" pitchFamily="34" charset="0"/>
              </a:rPr>
              <a:t>1</a:t>
            </a:r>
            <a:endParaRPr lang="zh-TW" altLang="en-US" sz="4400" dirty="0">
              <a:latin typeface="Arial Black" panose="020B0A040201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013960" y="3009226"/>
            <a:ext cx="607050" cy="76944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Arial Black" panose="020B0A04020102020204" pitchFamily="34" charset="0"/>
              </a:rPr>
              <a:t>2</a:t>
            </a:r>
            <a:endParaRPr lang="zh-TW" altLang="en-US" sz="4400" dirty="0">
              <a:latin typeface="Arial Black" panose="020B0A04020102020204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5013960" y="3990682"/>
            <a:ext cx="607050" cy="76944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Arial Black" panose="020B0A04020102020204" pitchFamily="34" charset="0"/>
              </a:rPr>
              <a:t>3</a:t>
            </a:r>
            <a:endParaRPr lang="zh-TW" altLang="en-US" sz="4400" dirty="0">
              <a:latin typeface="Arial Black" panose="020B0A04020102020204" pitchFamily="34" charset="0"/>
            </a:endParaRPr>
          </a:p>
        </p:txBody>
      </p:sp>
      <p:sp>
        <p:nvSpPr>
          <p:cNvPr id="9" name="向右箭號 8"/>
          <p:cNvSpPr/>
          <p:nvPr/>
        </p:nvSpPr>
        <p:spPr>
          <a:xfrm>
            <a:off x="5708640" y="2327533"/>
            <a:ext cx="411480" cy="1699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右箭號 9"/>
          <p:cNvSpPr/>
          <p:nvPr/>
        </p:nvSpPr>
        <p:spPr>
          <a:xfrm>
            <a:off x="5708640" y="3308989"/>
            <a:ext cx="411480" cy="1699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右箭號 10"/>
          <p:cNvSpPr/>
          <p:nvPr/>
        </p:nvSpPr>
        <p:spPr>
          <a:xfrm>
            <a:off x="5708640" y="4290445"/>
            <a:ext cx="411480" cy="1699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0719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APP</a:t>
            </a:r>
            <a:r>
              <a:rPr lang="zh-TW" altLang="en-US" dirty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三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618" y="1316052"/>
            <a:ext cx="3734442" cy="5232525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1023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APP</a:t>
            </a:r>
            <a:r>
              <a:rPr lang="zh-TW" altLang="en-US" dirty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四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430" y="1362455"/>
            <a:ext cx="4456818" cy="5013223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1917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APP</a:t>
            </a:r>
            <a:r>
              <a:rPr lang="zh-TW" altLang="en-US" dirty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五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034" y="1264183"/>
            <a:ext cx="4118490" cy="5111496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389888" y="2121408"/>
            <a:ext cx="384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4000" dirty="0" smtClean="0"/>
              <a:t>點選</a:t>
            </a:r>
            <a:r>
              <a:rPr lang="zh-TW" altLang="en-US" sz="4000" u="sng" dirty="0" smtClean="0"/>
              <a:t>手動設定</a:t>
            </a:r>
            <a:endParaRPr lang="zh-TW" altLang="en-US" sz="4000" u="sng" dirty="0"/>
          </a:p>
        </p:txBody>
      </p:sp>
    </p:spTree>
    <p:extLst>
      <p:ext uri="{BB962C8B-B14F-4D97-AF65-F5344CB8AC3E}">
        <p14:creationId xmlns:p14="http://schemas.microsoft.com/office/powerpoint/2010/main" val="1371117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APP</a:t>
            </a:r>
            <a:r>
              <a:rPr lang="zh-TW" altLang="en-US" dirty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六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358" y="1128451"/>
            <a:ext cx="3871602" cy="5260111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12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251678" y="2305734"/>
            <a:ext cx="3786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600" dirty="0" smtClean="0"/>
              <a:t>點選</a:t>
            </a:r>
            <a:r>
              <a:rPr lang="zh-TW" altLang="en-US" sz="3600" u="sng" dirty="0" smtClean="0"/>
              <a:t>固定</a:t>
            </a:r>
            <a:r>
              <a:rPr lang="en-US" altLang="zh-TW" sz="3600" u="sng" dirty="0" smtClean="0"/>
              <a:t>IP</a:t>
            </a:r>
            <a:r>
              <a:rPr lang="zh-TW" altLang="en-US" sz="3600" u="sng" dirty="0" smtClean="0"/>
              <a:t>位址</a:t>
            </a:r>
            <a:endParaRPr lang="en-US" altLang="zh-TW" sz="3600" u="sng" dirty="0" smtClean="0"/>
          </a:p>
        </p:txBody>
      </p:sp>
      <p:sp>
        <p:nvSpPr>
          <p:cNvPr id="3" name="向右箭號 2"/>
          <p:cNvSpPr/>
          <p:nvPr/>
        </p:nvSpPr>
        <p:spPr>
          <a:xfrm>
            <a:off x="4864608" y="2505456"/>
            <a:ext cx="1124712" cy="2468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73756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APP</a:t>
            </a:r>
            <a:r>
              <a:rPr lang="zh-TW" altLang="en-US" dirty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七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392" y="1254201"/>
            <a:ext cx="3960908" cy="5294376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13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476799" y="2221080"/>
            <a:ext cx="39405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4000" dirty="0"/>
              <a:t>輸入</a:t>
            </a:r>
            <a:r>
              <a:rPr lang="zh-TW" altLang="en-US" sz="4000" dirty="0" smtClean="0"/>
              <a:t>個人床位</a:t>
            </a:r>
            <a:r>
              <a:rPr lang="en-US" altLang="zh-TW" sz="4000" dirty="0"/>
              <a:t>IP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33197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APP</a:t>
            </a:r>
            <a:r>
              <a:rPr lang="zh-TW" altLang="en-US" dirty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八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068" y="1291615"/>
            <a:ext cx="4339080" cy="5084064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251678" y="1874517"/>
            <a:ext cx="3785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4000" dirty="0" smtClean="0"/>
              <a:t>自訂</a:t>
            </a:r>
            <a:r>
              <a:rPr lang="en-US" altLang="zh-TW" sz="4000" dirty="0" smtClean="0"/>
              <a:t>WIFI</a:t>
            </a:r>
            <a:r>
              <a:rPr lang="zh-TW" altLang="en-US" sz="4000" dirty="0" smtClean="0"/>
              <a:t>名稱及密碼</a:t>
            </a:r>
            <a:r>
              <a:rPr lang="en-US" altLang="zh-TW" sz="4000" dirty="0" smtClean="0"/>
              <a:t>(1</a:t>
            </a:r>
            <a:r>
              <a:rPr lang="zh-TW" altLang="en-US" sz="4000" dirty="0" smtClean="0"/>
              <a:t>、</a:t>
            </a:r>
            <a:r>
              <a:rPr lang="en-US" altLang="zh-TW" sz="4000" dirty="0" smtClean="0"/>
              <a:t>2)</a:t>
            </a:r>
            <a:endParaRPr lang="zh-TW" altLang="en-US" sz="4000" dirty="0"/>
          </a:p>
        </p:txBody>
      </p:sp>
      <p:sp>
        <p:nvSpPr>
          <p:cNvPr id="3" name="向右箭號 2"/>
          <p:cNvSpPr/>
          <p:nvPr/>
        </p:nvSpPr>
        <p:spPr>
          <a:xfrm>
            <a:off x="4672584" y="3366649"/>
            <a:ext cx="1124712" cy="237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右箭號 6"/>
          <p:cNvSpPr/>
          <p:nvPr/>
        </p:nvSpPr>
        <p:spPr>
          <a:xfrm>
            <a:off x="4672584" y="3768482"/>
            <a:ext cx="1124712" cy="237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乘號 7"/>
          <p:cNvSpPr/>
          <p:nvPr/>
        </p:nvSpPr>
        <p:spPr>
          <a:xfrm>
            <a:off x="5234940" y="4057096"/>
            <a:ext cx="4855464" cy="1133856"/>
          </a:xfrm>
          <a:prstGeom prst="mathMultiply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348860" y="3300459"/>
            <a:ext cx="46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latin typeface="Arial Black" panose="020B0A04020102020204" pitchFamily="34" charset="0"/>
              </a:rPr>
              <a:t>1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348860" y="3702688"/>
            <a:ext cx="46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latin typeface="Arial Black" panose="020B0A04020102020204" pitchFamily="34" charset="0"/>
              </a:rPr>
              <a:t>2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300860" y="548822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原廠名稱</a:t>
            </a:r>
            <a:r>
              <a:rPr lang="zh-TW" altLang="en-US" dirty="0"/>
              <a:t>及密碼</a:t>
            </a:r>
            <a:r>
              <a:rPr lang="zh-TW" altLang="en-US" dirty="0" smtClean="0"/>
              <a:t>在機器背面</a:t>
            </a:r>
            <a:r>
              <a:rPr lang="zh-TW" altLang="en-US" dirty="0"/>
              <a:t>右下角</a:t>
            </a:r>
            <a:r>
              <a:rPr lang="en-US" altLang="zh-TW" dirty="0"/>
              <a:t>)</a:t>
            </a:r>
          </a:p>
          <a:p>
            <a:r>
              <a:rPr lang="en-US" altLang="zh-TW" dirty="0"/>
              <a:t>(</a:t>
            </a:r>
            <a:r>
              <a:rPr lang="zh-TW" altLang="en-US" dirty="0"/>
              <a:t>參考第</a:t>
            </a:r>
            <a:r>
              <a:rPr lang="en-US" altLang="zh-TW" dirty="0"/>
              <a:t>4</a:t>
            </a:r>
            <a:r>
              <a:rPr lang="zh-TW" altLang="en-US" dirty="0"/>
              <a:t>頁</a:t>
            </a:r>
            <a:r>
              <a:rPr lang="en-US" altLang="zh-TW" dirty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98858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APP</a:t>
            </a:r>
            <a:r>
              <a:rPr lang="zh-TW" altLang="en-US" dirty="0"/>
              <a:t>設定</a:t>
            </a:r>
            <a:r>
              <a:rPr lang="en-US" altLang="zh-TW" dirty="0" smtClean="0"/>
              <a:t>:</a:t>
            </a:r>
            <a:r>
              <a:rPr lang="zh-TW" altLang="en-US" dirty="0"/>
              <a:t>九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780" y="1373911"/>
            <a:ext cx="4189507" cy="5001768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15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251678" y="2002536"/>
            <a:ext cx="41981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4000" dirty="0" smtClean="0"/>
              <a:t>自訂分享器</a:t>
            </a:r>
            <a:r>
              <a:rPr lang="zh-TW" altLang="en-US" sz="4000" dirty="0"/>
              <a:t>帳號</a:t>
            </a:r>
            <a:r>
              <a:rPr lang="zh-TW" altLang="en-US" sz="4000" dirty="0" smtClean="0"/>
              <a:t>及密碼</a:t>
            </a:r>
            <a:endParaRPr lang="zh-TW" altLang="en-US" sz="4000" dirty="0"/>
          </a:p>
        </p:txBody>
      </p:sp>
      <p:sp>
        <p:nvSpPr>
          <p:cNvPr id="3" name="矩形 2"/>
          <p:cNvSpPr/>
          <p:nvPr/>
        </p:nvSpPr>
        <p:spPr>
          <a:xfrm>
            <a:off x="1365504" y="557908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dirty="0"/>
              <a:t>(</a:t>
            </a:r>
            <a:r>
              <a:rPr lang="zh-TW" altLang="en-US" dirty="0"/>
              <a:t>原廠名稱及密碼在機器背面右下角</a:t>
            </a:r>
            <a:r>
              <a:rPr lang="en-US" altLang="zh-TW" dirty="0"/>
              <a:t>)</a:t>
            </a:r>
          </a:p>
          <a:p>
            <a:r>
              <a:rPr lang="en-US" altLang="zh-TW" dirty="0"/>
              <a:t>(</a:t>
            </a:r>
            <a:r>
              <a:rPr lang="zh-TW" altLang="en-US" dirty="0"/>
              <a:t>參考第</a:t>
            </a:r>
            <a:r>
              <a:rPr lang="en-US" altLang="zh-TW" dirty="0"/>
              <a:t>4</a:t>
            </a:r>
            <a:r>
              <a:rPr lang="zh-TW" altLang="en-US" dirty="0"/>
              <a:t>頁</a:t>
            </a:r>
            <a:r>
              <a:rPr lang="en-US" altLang="zh-TW" dirty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17302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APP</a:t>
            </a:r>
            <a:r>
              <a:rPr lang="zh-TW" altLang="en-US" dirty="0" smtClean="0"/>
              <a:t>設定</a:t>
            </a:r>
            <a:r>
              <a:rPr lang="en-US" altLang="zh-TW" dirty="0" smtClean="0"/>
              <a:t>:</a:t>
            </a:r>
            <a:r>
              <a:rPr lang="zh-TW" altLang="en-US" dirty="0" smtClean="0"/>
              <a:t>完成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16</a:t>
            </a:fld>
            <a:endParaRPr lang="zh-TW" altLang="en-US"/>
          </a:p>
        </p:txBody>
      </p:sp>
      <p:pic>
        <p:nvPicPr>
          <p:cNvPr id="5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839" y="1188720"/>
            <a:ext cx="3970781" cy="5186959"/>
          </a:xfrm>
        </p:spPr>
      </p:pic>
      <p:sp>
        <p:nvSpPr>
          <p:cNvPr id="6" name="文字方塊 5"/>
          <p:cNvSpPr txBox="1"/>
          <p:nvPr/>
        </p:nvSpPr>
        <p:spPr>
          <a:xfrm>
            <a:off x="1251678" y="1456006"/>
            <a:ext cx="437083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000" dirty="0" smtClean="0"/>
              <a:t>設定完成畫面如右</a:t>
            </a:r>
            <a:r>
              <a:rPr lang="zh-TW" altLang="en-US" sz="2000" dirty="0" smtClean="0"/>
              <a:t>圖，</a:t>
            </a:r>
            <a:r>
              <a:rPr lang="zh-TW" altLang="en-US" sz="2000" u="sng" dirty="0" smtClean="0"/>
              <a:t>如果沒有出現，請先測試是否可以上網</a:t>
            </a:r>
            <a:r>
              <a:rPr lang="zh-TW" altLang="en-US" sz="2000" dirty="0" smtClean="0"/>
              <a:t>，如果無法上網，麻煩同學</a:t>
            </a:r>
            <a:r>
              <a:rPr lang="zh-TW" altLang="en-US" sz="2000" dirty="0"/>
              <a:t>再</a:t>
            </a:r>
            <a:r>
              <a:rPr lang="zh-TW" altLang="en-US" sz="2000" dirty="0" smtClean="0"/>
              <a:t>依照</a:t>
            </a:r>
            <a:r>
              <a:rPr lang="en-US" altLang="zh-TW" sz="2000" dirty="0" smtClean="0"/>
              <a:t>PPT</a:t>
            </a:r>
            <a:r>
              <a:rPr lang="zh-TW" altLang="en-US" sz="2000" dirty="0" smtClean="0"/>
              <a:t>重頭操作一次。</a:t>
            </a:r>
            <a:endParaRPr lang="en-US" altLang="zh-TW" sz="2000" dirty="0" smtClean="0"/>
          </a:p>
          <a:p>
            <a:endParaRPr lang="en-US" altLang="zh-TW" sz="24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solidFill>
                  <a:srgbClr val="FF0000"/>
                </a:solidFill>
              </a:rPr>
              <a:t>注意</a:t>
            </a:r>
            <a:r>
              <a:rPr lang="en-US" altLang="zh-TW" sz="2400" dirty="0" smtClean="0"/>
              <a:t>:</a:t>
            </a:r>
            <a:r>
              <a:rPr lang="zh-TW" altLang="en-US" sz="2400" dirty="0" smtClean="0"/>
              <a:t>如果</a:t>
            </a:r>
            <a:r>
              <a:rPr lang="zh-TW" altLang="en-US" sz="2400" dirty="0"/>
              <a:t>同學有自訂</a:t>
            </a:r>
            <a:r>
              <a:rPr lang="en-US" altLang="zh-TW" sz="2400" dirty="0" err="1"/>
              <a:t>wifi</a:t>
            </a:r>
            <a:r>
              <a:rPr lang="zh-TW" altLang="en-US" sz="2400" dirty="0" smtClean="0"/>
              <a:t>密碼，必須</a:t>
            </a:r>
            <a:r>
              <a:rPr lang="zh-TW" altLang="en-US" sz="2400" dirty="0" smtClean="0"/>
              <a:t>去</a:t>
            </a:r>
            <a:r>
              <a:rPr lang="zh-TW" altLang="en-US" sz="24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「</a:t>
            </a:r>
            <a:r>
              <a:rPr lang="zh-TW" altLang="en-US" sz="2400" dirty="0" smtClean="0"/>
              <a:t>個人手機</a:t>
            </a:r>
            <a:r>
              <a:rPr lang="zh-TW" altLang="en-US" sz="24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」</a:t>
            </a:r>
            <a:r>
              <a:rPr lang="zh-TW" altLang="en-US" sz="2400" dirty="0" smtClean="0"/>
              <a:t>之</a:t>
            </a:r>
            <a:r>
              <a:rPr lang="zh-TW" altLang="en-US" sz="24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「</a:t>
            </a:r>
            <a:r>
              <a:rPr lang="zh-TW" altLang="en-US" sz="2400" dirty="0" smtClean="0"/>
              <a:t>設定</a:t>
            </a:r>
            <a:r>
              <a:rPr lang="zh-TW" altLang="en-US" sz="24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」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en-US" sz="24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「</a:t>
            </a:r>
            <a:r>
              <a:rPr lang="en-US" altLang="zh-TW" sz="24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WI-FI</a:t>
            </a:r>
            <a:r>
              <a:rPr lang="zh-TW" altLang="en-US" sz="24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」</a:t>
            </a:r>
            <a:r>
              <a:rPr lang="zh-TW" altLang="en-US" sz="2400" dirty="0" smtClean="0"/>
              <a:t>去搜尋自訂</a:t>
            </a:r>
            <a:r>
              <a:rPr lang="en-US" altLang="zh-TW" sz="2400" dirty="0" err="1" smtClean="0"/>
              <a:t>wifi</a:t>
            </a:r>
            <a:r>
              <a:rPr lang="zh-TW" altLang="en-US" sz="2400" dirty="0" smtClean="0"/>
              <a:t>的</a:t>
            </a:r>
            <a:r>
              <a:rPr lang="zh-TW" altLang="en-US" sz="2400" dirty="0" smtClean="0"/>
              <a:t>名稱並且輸入自訂密碼，才可以連線。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55391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注意事項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5CDD-40F2-4CB7-A735-0B68B4206E37}" type="slidenum">
              <a:rPr lang="zh-TW" altLang="en-US" smtClean="0"/>
              <a:t>17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1251678" y="2240280"/>
            <a:ext cx="941022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latin typeface="Arial Black" panose="020B0A04020102020204" pitchFamily="34" charset="0"/>
              </a:rPr>
              <a:t>請務必按照順序來操作。</a:t>
            </a:r>
            <a:endParaRPr lang="en-US" altLang="zh-TW" sz="2000" dirty="0" smtClean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TW" sz="2000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latin typeface="Arial Black" panose="020B0A04020102020204" pitchFamily="34" charset="0"/>
              </a:rPr>
              <a:t>內容物四項缺一不可</a:t>
            </a:r>
            <a:r>
              <a:rPr lang="en-US" altLang="zh-TW" sz="2000" dirty="0" smtClean="0">
                <a:latin typeface="Arial Black" panose="020B0A04020102020204" pitchFamily="34" charset="0"/>
              </a:rPr>
              <a:t>(</a:t>
            </a:r>
            <a:r>
              <a:rPr lang="zh-TW" altLang="en-US" sz="2000" dirty="0" smtClean="0">
                <a:latin typeface="Arial Black" panose="020B0A04020102020204" pitchFamily="34" charset="0"/>
              </a:rPr>
              <a:t>參考第</a:t>
            </a:r>
            <a:r>
              <a:rPr lang="en-US" altLang="zh-TW" sz="2000" dirty="0" smtClean="0">
                <a:latin typeface="Arial Black" panose="020B0A04020102020204" pitchFamily="34" charset="0"/>
              </a:rPr>
              <a:t>2</a:t>
            </a:r>
            <a:r>
              <a:rPr lang="zh-TW" altLang="en-US" sz="2000" dirty="0" smtClean="0">
                <a:latin typeface="Arial Black" panose="020B0A04020102020204" pitchFamily="34" charset="0"/>
              </a:rPr>
              <a:t>頁</a:t>
            </a:r>
            <a:r>
              <a:rPr lang="en-US" altLang="zh-TW" sz="2000" dirty="0" smtClean="0">
                <a:latin typeface="Arial Black" panose="020B0A04020102020204" pitchFamily="34" charset="0"/>
              </a:rPr>
              <a:t>)</a:t>
            </a:r>
            <a:r>
              <a:rPr lang="zh-TW" altLang="en-US" sz="2000" dirty="0" smtClean="0">
                <a:latin typeface="Arial Black" panose="020B0A04020102020204" pitchFamily="34" charset="0"/>
              </a:rPr>
              <a:t>。</a:t>
            </a:r>
            <a:endParaRPr lang="en-US" altLang="zh-TW" sz="2000" dirty="0" smtClean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TW" sz="2000" dirty="0" smtClean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latin typeface="Arial Black" panose="020B0A04020102020204" pitchFamily="34" charset="0"/>
              </a:rPr>
              <a:t>此操作版本為手機</a:t>
            </a:r>
            <a:r>
              <a:rPr lang="en-US" altLang="zh-TW" sz="2000" dirty="0" smtClean="0">
                <a:latin typeface="Arial Black" panose="020B0A04020102020204" pitchFamily="34" charset="0"/>
              </a:rPr>
              <a:t>app</a:t>
            </a:r>
            <a:r>
              <a:rPr lang="zh-TW" altLang="en-US" sz="2000" dirty="0" smtClean="0">
                <a:latin typeface="Arial Black" panose="020B0A04020102020204" pitchFamily="34" charset="0"/>
              </a:rPr>
              <a:t>設定的版本，筆電設定的版本請參考民雄宿舍</a:t>
            </a:r>
            <a:r>
              <a:rPr lang="en-US" altLang="zh-TW" sz="2000" dirty="0" err="1" smtClean="0">
                <a:latin typeface="Arial Black" panose="020B0A04020102020204" pitchFamily="34" charset="0"/>
              </a:rPr>
              <a:t>wifi</a:t>
            </a:r>
            <a:r>
              <a:rPr lang="zh-TW" altLang="en-US" sz="2000" dirty="0" smtClean="0">
                <a:latin typeface="Arial Black" panose="020B0A04020102020204" pitchFamily="34" charset="0"/>
              </a:rPr>
              <a:t>分享器</a:t>
            </a:r>
            <a:endParaRPr lang="en-US" altLang="zh-TW" sz="2000" dirty="0" smtClean="0">
              <a:latin typeface="Arial Black" panose="020B0A04020102020204" pitchFamily="34" charset="0"/>
            </a:endParaRPr>
          </a:p>
          <a:p>
            <a:r>
              <a:rPr lang="zh-TW" altLang="en-US" sz="2000" dirty="0" smtClean="0">
                <a:latin typeface="Arial Black" panose="020B0A04020102020204" pitchFamily="34" charset="0"/>
              </a:rPr>
              <a:t>設定頁面</a:t>
            </a:r>
            <a:r>
              <a:rPr lang="en-US" altLang="zh-TW" sz="2000" dirty="0" smtClean="0">
                <a:latin typeface="Arial Black" panose="020B0A04020102020204" pitchFamily="34" charset="0"/>
              </a:rPr>
              <a:t>:</a:t>
            </a:r>
          </a:p>
          <a:p>
            <a:r>
              <a:rPr lang="en-US" altLang="zh-TW" sz="2000" dirty="0" smtClean="0">
                <a:latin typeface="Arial Black" panose="020B0A04020102020204" pitchFamily="34" charset="0"/>
                <a:hlinkClick r:id="rId2"/>
              </a:rPr>
              <a:t>https://www.ncyu.edu.tw/dorm/itemize_list.aspx?site_content_sn=68352</a:t>
            </a:r>
            <a:endParaRPr lang="en-US" altLang="zh-TW" sz="2000" dirty="0" smtClean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TW" sz="2000" dirty="0">
              <a:latin typeface="Arial Black" panose="020B0A04020102020204" pitchFamily="34" charset="0"/>
            </a:endParaRPr>
          </a:p>
          <a:p>
            <a:endParaRPr lang="en-US" altLang="zh-TW" sz="2000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latin typeface="Arial Black" panose="020B0A04020102020204" pitchFamily="34" charset="0"/>
              </a:rPr>
              <a:t>個人網路流量只有</a:t>
            </a:r>
            <a:r>
              <a:rPr lang="en-US" altLang="zh-TW" sz="2000" dirty="0" smtClean="0">
                <a:latin typeface="Arial Black" panose="020B0A04020102020204" pitchFamily="34" charset="0"/>
              </a:rPr>
              <a:t>7G</a:t>
            </a:r>
            <a:r>
              <a:rPr lang="zh-TW" altLang="en-US" sz="2000" dirty="0" smtClean="0">
                <a:latin typeface="Arial Black" panose="020B0A04020102020204" pitchFamily="34" charset="0"/>
              </a:rPr>
              <a:t>，請警慎使用，</a:t>
            </a:r>
            <a:r>
              <a:rPr lang="zh-TW" altLang="en-US" sz="2000" u="sng" dirty="0" smtClean="0">
                <a:latin typeface="Arial Black" panose="020B0A04020102020204" pitchFamily="34" charset="0"/>
              </a:rPr>
              <a:t>任何原因的超流宿辦恕不受理</a:t>
            </a:r>
            <a:r>
              <a:rPr lang="zh-TW" altLang="en-US" sz="2000" dirty="0" smtClean="0">
                <a:latin typeface="Arial Black" panose="020B0A04020102020204" pitchFamily="34" charset="0"/>
              </a:rPr>
              <a:t>。</a:t>
            </a:r>
            <a:endParaRPr lang="en-US" altLang="zh-TW" sz="2000" dirty="0" smtClean="0">
              <a:latin typeface="Arial Black" panose="020B0A04020102020204" pitchFamily="34" charset="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1346029"/>
            <a:ext cx="17145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15796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徽章</Template>
  <TotalTime>143</TotalTime>
  <Words>432</Words>
  <Application>Microsoft Office PowerPoint</Application>
  <PresentationFormat>寬螢幕</PresentationFormat>
  <Paragraphs>84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5" baseType="lpstr">
      <vt:lpstr>微軟正黑體</vt:lpstr>
      <vt:lpstr>新細明體</vt:lpstr>
      <vt:lpstr>Arial</vt:lpstr>
      <vt:lpstr>Arial Black</vt:lpstr>
      <vt:lpstr>Calibri</vt:lpstr>
      <vt:lpstr>Gill Sans MT</vt:lpstr>
      <vt:lpstr>Impact</vt:lpstr>
      <vt:lpstr>Badge</vt:lpstr>
      <vt:lpstr>綠園一舍 WIFI分享器APP 使用說明書</vt:lpstr>
      <vt:lpstr>內容物*缺一不可</vt:lpstr>
      <vt:lpstr>在使用之前</vt:lpstr>
      <vt:lpstr>原廠預設分享器帳號及密碼、WIFI名稱及密碼</vt:lpstr>
      <vt:lpstr>手機APP設定</vt:lpstr>
      <vt:lpstr>在設定之前:請先用手機連接WIFI</vt:lpstr>
      <vt:lpstr>APP設定:一</vt:lpstr>
      <vt:lpstr>APP設定:二</vt:lpstr>
      <vt:lpstr>APP設定:三</vt:lpstr>
      <vt:lpstr>APP設定:四</vt:lpstr>
      <vt:lpstr>APP設定:五</vt:lpstr>
      <vt:lpstr>APP設定:六</vt:lpstr>
      <vt:lpstr>APP設定:七</vt:lpstr>
      <vt:lpstr>APP設定:八</vt:lpstr>
      <vt:lpstr>APP設定:九</vt:lpstr>
      <vt:lpstr>APP設定:完成</vt:lpstr>
      <vt:lpstr>注意事項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綠園一舍 WIFI分享器使用說明書</dc:title>
  <dc:creator>Windows 使用者</dc:creator>
  <cp:lastModifiedBy>Windows 使用者</cp:lastModifiedBy>
  <cp:revision>19</cp:revision>
  <cp:lastPrinted>2021-10-06T09:33:56Z</cp:lastPrinted>
  <dcterms:created xsi:type="dcterms:W3CDTF">2021-10-05T08:31:37Z</dcterms:created>
  <dcterms:modified xsi:type="dcterms:W3CDTF">2021-10-06T09:37:17Z</dcterms:modified>
</cp:coreProperties>
</file>