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8" r:id="rId2"/>
  </p:sldIdLst>
  <p:sldSz cx="21599525" cy="30600650"/>
  <p:notesSz cx="6797675" cy="9926638"/>
  <p:defaultTextStyle>
    <a:defPPr>
      <a:defRPr lang="zh-TW"/>
    </a:defPPr>
    <a:lvl1pPr marL="0" algn="l" defTabSz="2705801" rtl="0" eaLnBrk="1" latinLnBrk="0" hangingPunct="1">
      <a:defRPr sz="5326" kern="1200">
        <a:solidFill>
          <a:schemeClr val="tx1"/>
        </a:solidFill>
        <a:latin typeface="+mn-lt"/>
        <a:ea typeface="+mn-ea"/>
        <a:cs typeface="+mn-cs"/>
      </a:defRPr>
    </a:lvl1pPr>
    <a:lvl2pPr marL="1352901" algn="l" defTabSz="2705801" rtl="0" eaLnBrk="1" latinLnBrk="0" hangingPunct="1">
      <a:defRPr sz="5326" kern="1200">
        <a:solidFill>
          <a:schemeClr val="tx1"/>
        </a:solidFill>
        <a:latin typeface="+mn-lt"/>
        <a:ea typeface="+mn-ea"/>
        <a:cs typeface="+mn-cs"/>
      </a:defRPr>
    </a:lvl2pPr>
    <a:lvl3pPr marL="2705801" algn="l" defTabSz="2705801" rtl="0" eaLnBrk="1" latinLnBrk="0" hangingPunct="1">
      <a:defRPr sz="5326" kern="1200">
        <a:solidFill>
          <a:schemeClr val="tx1"/>
        </a:solidFill>
        <a:latin typeface="+mn-lt"/>
        <a:ea typeface="+mn-ea"/>
        <a:cs typeface="+mn-cs"/>
      </a:defRPr>
    </a:lvl3pPr>
    <a:lvl4pPr marL="4058702" algn="l" defTabSz="2705801" rtl="0" eaLnBrk="1" latinLnBrk="0" hangingPunct="1">
      <a:defRPr sz="5326" kern="1200">
        <a:solidFill>
          <a:schemeClr val="tx1"/>
        </a:solidFill>
        <a:latin typeface="+mn-lt"/>
        <a:ea typeface="+mn-ea"/>
        <a:cs typeface="+mn-cs"/>
      </a:defRPr>
    </a:lvl4pPr>
    <a:lvl5pPr marL="5411602" algn="l" defTabSz="2705801" rtl="0" eaLnBrk="1" latinLnBrk="0" hangingPunct="1">
      <a:defRPr sz="5326" kern="1200">
        <a:solidFill>
          <a:schemeClr val="tx1"/>
        </a:solidFill>
        <a:latin typeface="+mn-lt"/>
        <a:ea typeface="+mn-ea"/>
        <a:cs typeface="+mn-cs"/>
      </a:defRPr>
    </a:lvl5pPr>
    <a:lvl6pPr marL="6764503" algn="l" defTabSz="2705801" rtl="0" eaLnBrk="1" latinLnBrk="0" hangingPunct="1">
      <a:defRPr sz="5326" kern="1200">
        <a:solidFill>
          <a:schemeClr val="tx1"/>
        </a:solidFill>
        <a:latin typeface="+mn-lt"/>
        <a:ea typeface="+mn-ea"/>
        <a:cs typeface="+mn-cs"/>
      </a:defRPr>
    </a:lvl6pPr>
    <a:lvl7pPr marL="8117403" algn="l" defTabSz="2705801" rtl="0" eaLnBrk="1" latinLnBrk="0" hangingPunct="1">
      <a:defRPr sz="5326" kern="1200">
        <a:solidFill>
          <a:schemeClr val="tx1"/>
        </a:solidFill>
        <a:latin typeface="+mn-lt"/>
        <a:ea typeface="+mn-ea"/>
        <a:cs typeface="+mn-cs"/>
      </a:defRPr>
    </a:lvl7pPr>
    <a:lvl8pPr marL="9470304" algn="l" defTabSz="2705801" rtl="0" eaLnBrk="1" latinLnBrk="0" hangingPunct="1">
      <a:defRPr sz="5326" kern="1200">
        <a:solidFill>
          <a:schemeClr val="tx1"/>
        </a:solidFill>
        <a:latin typeface="+mn-lt"/>
        <a:ea typeface="+mn-ea"/>
        <a:cs typeface="+mn-cs"/>
      </a:defRPr>
    </a:lvl8pPr>
    <a:lvl9pPr marL="10823204" algn="l" defTabSz="2705801" rtl="0" eaLnBrk="1" latinLnBrk="0" hangingPunct="1">
      <a:defRPr sz="532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55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20" d="100"/>
          <a:sy n="20" d="100"/>
        </p:scale>
        <p:origin x="217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965" y="5008025"/>
            <a:ext cx="18359596" cy="10653560"/>
          </a:xfrm>
        </p:spPr>
        <p:txBody>
          <a:bodyPr anchor="b"/>
          <a:lstStyle>
            <a:lvl1pPr algn="ctr">
              <a:defRPr sz="14173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9941" y="16072427"/>
            <a:ext cx="16199644" cy="7388071"/>
          </a:xfrm>
        </p:spPr>
        <p:txBody>
          <a:bodyPr/>
          <a:lstStyle>
            <a:lvl1pPr marL="0" indent="0" algn="ctr">
              <a:buNone/>
              <a:defRPr sz="5669"/>
            </a:lvl1pPr>
            <a:lvl2pPr marL="1079998" indent="0" algn="ctr">
              <a:buNone/>
              <a:defRPr sz="4724"/>
            </a:lvl2pPr>
            <a:lvl3pPr marL="2159996" indent="0" algn="ctr">
              <a:buNone/>
              <a:defRPr sz="4252"/>
            </a:lvl3pPr>
            <a:lvl4pPr marL="3239994" indent="0" algn="ctr">
              <a:buNone/>
              <a:defRPr sz="3780"/>
            </a:lvl4pPr>
            <a:lvl5pPr marL="4319991" indent="0" algn="ctr">
              <a:buNone/>
              <a:defRPr sz="3780"/>
            </a:lvl5pPr>
            <a:lvl6pPr marL="5399989" indent="0" algn="ctr">
              <a:buNone/>
              <a:defRPr sz="3780"/>
            </a:lvl6pPr>
            <a:lvl7pPr marL="6479987" indent="0" algn="ctr">
              <a:buNone/>
              <a:defRPr sz="3780"/>
            </a:lvl7pPr>
            <a:lvl8pPr marL="7559985" indent="0" algn="ctr">
              <a:buNone/>
              <a:defRPr sz="3780"/>
            </a:lvl8pPr>
            <a:lvl9pPr marL="8639983" indent="0" algn="ctr">
              <a:buNone/>
              <a:defRPr sz="378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588704-688F-41D5-9E45-66B3142A2BB4}" type="datetimeFigureOut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l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2025/8/5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A86031-7511-41C4-8501-42A20049CEA1}" type="slidenum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7643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588704-688F-41D5-9E45-66B3142A2BB4}" type="datetimeFigureOut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l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2025/8/5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A86031-7511-41C4-8501-42A20049CEA1}" type="slidenum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1145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719" y="7628921"/>
            <a:ext cx="18629590" cy="12729018"/>
          </a:xfrm>
        </p:spPr>
        <p:txBody>
          <a:bodyPr anchor="b"/>
          <a:lstStyle>
            <a:lvl1pPr>
              <a:defRPr sz="14173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3719" y="20478361"/>
            <a:ext cx="18629590" cy="6693890"/>
          </a:xfrm>
        </p:spPr>
        <p:txBody>
          <a:bodyPr/>
          <a:lstStyle>
            <a:lvl1pPr marL="0" indent="0">
              <a:buNone/>
              <a:defRPr sz="5669">
                <a:solidFill>
                  <a:schemeClr val="tx1"/>
                </a:solidFill>
              </a:defRPr>
            </a:lvl1pPr>
            <a:lvl2pPr marL="1079998" indent="0">
              <a:buNone/>
              <a:defRPr sz="4724">
                <a:solidFill>
                  <a:schemeClr val="tx1">
                    <a:tint val="75000"/>
                  </a:schemeClr>
                </a:solidFill>
              </a:defRPr>
            </a:lvl2pPr>
            <a:lvl3pPr marL="2159996" indent="0">
              <a:buNone/>
              <a:defRPr sz="4252">
                <a:solidFill>
                  <a:schemeClr val="tx1">
                    <a:tint val="75000"/>
                  </a:schemeClr>
                </a:solidFill>
              </a:defRPr>
            </a:lvl3pPr>
            <a:lvl4pPr marL="3239994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4pPr>
            <a:lvl5pPr marL="4319991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5pPr>
            <a:lvl6pPr marL="5399989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6pPr>
            <a:lvl7pPr marL="6479987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7pPr>
            <a:lvl8pPr marL="755998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8pPr>
            <a:lvl9pPr marL="8639983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588704-688F-41D5-9E45-66B3142A2BB4}" type="datetimeFigureOut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l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2025/8/5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A86031-7511-41C4-8501-42A20049CEA1}" type="slidenum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3397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967" y="8146007"/>
            <a:ext cx="9179798" cy="1941583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34760" y="8146007"/>
            <a:ext cx="9179798" cy="1941583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588704-688F-41D5-9E45-66B3142A2BB4}" type="datetimeFigureOut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l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2025/8/5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A86031-7511-41C4-8501-42A20049CEA1}" type="slidenum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4850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1629208"/>
            <a:ext cx="18629590" cy="5914711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7783" y="7501412"/>
            <a:ext cx="9137610" cy="3676326"/>
          </a:xfrm>
        </p:spPr>
        <p:txBody>
          <a:bodyPr anchor="b"/>
          <a:lstStyle>
            <a:lvl1pPr marL="0" indent="0">
              <a:buNone/>
              <a:defRPr sz="5669" b="1"/>
            </a:lvl1pPr>
            <a:lvl2pPr marL="1079998" indent="0">
              <a:buNone/>
              <a:defRPr sz="4724" b="1"/>
            </a:lvl2pPr>
            <a:lvl3pPr marL="2159996" indent="0">
              <a:buNone/>
              <a:defRPr sz="4252" b="1"/>
            </a:lvl3pPr>
            <a:lvl4pPr marL="3239994" indent="0">
              <a:buNone/>
              <a:defRPr sz="3780" b="1"/>
            </a:lvl4pPr>
            <a:lvl5pPr marL="4319991" indent="0">
              <a:buNone/>
              <a:defRPr sz="3780" b="1"/>
            </a:lvl5pPr>
            <a:lvl6pPr marL="5399989" indent="0">
              <a:buNone/>
              <a:defRPr sz="3780" b="1"/>
            </a:lvl6pPr>
            <a:lvl7pPr marL="6479987" indent="0">
              <a:buNone/>
              <a:defRPr sz="3780" b="1"/>
            </a:lvl7pPr>
            <a:lvl8pPr marL="7559985" indent="0">
              <a:buNone/>
              <a:defRPr sz="3780" b="1"/>
            </a:lvl8pPr>
            <a:lvl9pPr marL="8639983" indent="0">
              <a:buNone/>
              <a:defRPr sz="378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7783" y="11177737"/>
            <a:ext cx="9137610" cy="1644076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934761" y="7501412"/>
            <a:ext cx="9182611" cy="3676326"/>
          </a:xfrm>
        </p:spPr>
        <p:txBody>
          <a:bodyPr anchor="b"/>
          <a:lstStyle>
            <a:lvl1pPr marL="0" indent="0">
              <a:buNone/>
              <a:defRPr sz="5669" b="1"/>
            </a:lvl1pPr>
            <a:lvl2pPr marL="1079998" indent="0">
              <a:buNone/>
              <a:defRPr sz="4724" b="1"/>
            </a:lvl2pPr>
            <a:lvl3pPr marL="2159996" indent="0">
              <a:buNone/>
              <a:defRPr sz="4252" b="1"/>
            </a:lvl3pPr>
            <a:lvl4pPr marL="3239994" indent="0">
              <a:buNone/>
              <a:defRPr sz="3780" b="1"/>
            </a:lvl4pPr>
            <a:lvl5pPr marL="4319991" indent="0">
              <a:buNone/>
              <a:defRPr sz="3780" b="1"/>
            </a:lvl5pPr>
            <a:lvl6pPr marL="5399989" indent="0">
              <a:buNone/>
              <a:defRPr sz="3780" b="1"/>
            </a:lvl6pPr>
            <a:lvl7pPr marL="6479987" indent="0">
              <a:buNone/>
              <a:defRPr sz="3780" b="1"/>
            </a:lvl7pPr>
            <a:lvl8pPr marL="7559985" indent="0">
              <a:buNone/>
              <a:defRPr sz="3780" b="1"/>
            </a:lvl8pPr>
            <a:lvl9pPr marL="8639983" indent="0">
              <a:buNone/>
              <a:defRPr sz="378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934761" y="11177737"/>
            <a:ext cx="9182611" cy="1644076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588704-688F-41D5-9E45-66B3142A2BB4}" type="datetimeFigureOut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l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2025/8/5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A86031-7511-41C4-8501-42A20049CEA1}" type="slidenum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112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588704-688F-41D5-9E45-66B3142A2BB4}" type="datetimeFigureOut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l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2025/8/5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A86031-7511-41C4-8501-42A20049CEA1}" type="slidenum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977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588704-688F-41D5-9E45-66B3142A2BB4}" type="datetimeFigureOut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l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2025/8/5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A86031-7511-41C4-8501-42A20049CEA1}" type="slidenum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1074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2040043"/>
            <a:ext cx="6966409" cy="7140152"/>
          </a:xfrm>
        </p:spPr>
        <p:txBody>
          <a:bodyPr anchor="b"/>
          <a:lstStyle>
            <a:lvl1pPr>
              <a:defRPr sz="7559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82611" y="4405934"/>
            <a:ext cx="10934760" cy="21746295"/>
          </a:xfrm>
        </p:spPr>
        <p:txBody>
          <a:bodyPr/>
          <a:lstStyle>
            <a:lvl1pPr>
              <a:defRPr sz="7559"/>
            </a:lvl1pPr>
            <a:lvl2pPr>
              <a:defRPr sz="6614"/>
            </a:lvl2pPr>
            <a:lvl3pPr>
              <a:defRPr sz="5669"/>
            </a:lvl3pPr>
            <a:lvl4pPr>
              <a:defRPr sz="4724"/>
            </a:lvl4pPr>
            <a:lvl5pPr>
              <a:defRPr sz="4724"/>
            </a:lvl5pPr>
            <a:lvl6pPr>
              <a:defRPr sz="4724"/>
            </a:lvl6pPr>
            <a:lvl7pPr>
              <a:defRPr sz="4724"/>
            </a:lvl7pPr>
            <a:lvl8pPr>
              <a:defRPr sz="4724"/>
            </a:lvl8pPr>
            <a:lvl9pPr>
              <a:defRPr sz="4724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781" y="9180195"/>
            <a:ext cx="6966409" cy="17007447"/>
          </a:xfrm>
        </p:spPr>
        <p:txBody>
          <a:bodyPr/>
          <a:lstStyle>
            <a:lvl1pPr marL="0" indent="0">
              <a:buNone/>
              <a:defRPr sz="3780"/>
            </a:lvl1pPr>
            <a:lvl2pPr marL="1079998" indent="0">
              <a:buNone/>
              <a:defRPr sz="3307"/>
            </a:lvl2pPr>
            <a:lvl3pPr marL="2159996" indent="0">
              <a:buNone/>
              <a:defRPr sz="2835"/>
            </a:lvl3pPr>
            <a:lvl4pPr marL="3239994" indent="0">
              <a:buNone/>
              <a:defRPr sz="2362"/>
            </a:lvl4pPr>
            <a:lvl5pPr marL="4319991" indent="0">
              <a:buNone/>
              <a:defRPr sz="2362"/>
            </a:lvl5pPr>
            <a:lvl6pPr marL="5399989" indent="0">
              <a:buNone/>
              <a:defRPr sz="2362"/>
            </a:lvl6pPr>
            <a:lvl7pPr marL="6479987" indent="0">
              <a:buNone/>
              <a:defRPr sz="2362"/>
            </a:lvl7pPr>
            <a:lvl8pPr marL="7559985" indent="0">
              <a:buNone/>
              <a:defRPr sz="2362"/>
            </a:lvl8pPr>
            <a:lvl9pPr marL="8639983" indent="0">
              <a:buNone/>
              <a:defRPr sz="2362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588704-688F-41D5-9E45-66B3142A2BB4}" type="datetimeFigureOut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l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2025/8/5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A86031-7511-41C4-8501-42A20049CEA1}" type="slidenum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9407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2040043"/>
            <a:ext cx="6966409" cy="7140152"/>
          </a:xfrm>
        </p:spPr>
        <p:txBody>
          <a:bodyPr anchor="b"/>
          <a:lstStyle>
            <a:lvl1pPr>
              <a:defRPr sz="7559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82611" y="4405934"/>
            <a:ext cx="10934760" cy="21746295"/>
          </a:xfrm>
        </p:spPr>
        <p:txBody>
          <a:bodyPr anchor="t"/>
          <a:lstStyle>
            <a:lvl1pPr marL="0" indent="0">
              <a:buNone/>
              <a:defRPr sz="7559"/>
            </a:lvl1pPr>
            <a:lvl2pPr marL="1079998" indent="0">
              <a:buNone/>
              <a:defRPr sz="6614"/>
            </a:lvl2pPr>
            <a:lvl3pPr marL="2159996" indent="0">
              <a:buNone/>
              <a:defRPr sz="5669"/>
            </a:lvl3pPr>
            <a:lvl4pPr marL="3239994" indent="0">
              <a:buNone/>
              <a:defRPr sz="4724"/>
            </a:lvl4pPr>
            <a:lvl5pPr marL="4319991" indent="0">
              <a:buNone/>
              <a:defRPr sz="4724"/>
            </a:lvl5pPr>
            <a:lvl6pPr marL="5399989" indent="0">
              <a:buNone/>
              <a:defRPr sz="4724"/>
            </a:lvl6pPr>
            <a:lvl7pPr marL="6479987" indent="0">
              <a:buNone/>
              <a:defRPr sz="4724"/>
            </a:lvl7pPr>
            <a:lvl8pPr marL="7559985" indent="0">
              <a:buNone/>
              <a:defRPr sz="4724"/>
            </a:lvl8pPr>
            <a:lvl9pPr marL="8639983" indent="0">
              <a:buNone/>
              <a:defRPr sz="4724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781" y="9180195"/>
            <a:ext cx="6966409" cy="17007447"/>
          </a:xfrm>
        </p:spPr>
        <p:txBody>
          <a:bodyPr/>
          <a:lstStyle>
            <a:lvl1pPr marL="0" indent="0">
              <a:buNone/>
              <a:defRPr sz="3780"/>
            </a:lvl1pPr>
            <a:lvl2pPr marL="1079998" indent="0">
              <a:buNone/>
              <a:defRPr sz="3307"/>
            </a:lvl2pPr>
            <a:lvl3pPr marL="2159996" indent="0">
              <a:buNone/>
              <a:defRPr sz="2835"/>
            </a:lvl3pPr>
            <a:lvl4pPr marL="3239994" indent="0">
              <a:buNone/>
              <a:defRPr sz="2362"/>
            </a:lvl4pPr>
            <a:lvl5pPr marL="4319991" indent="0">
              <a:buNone/>
              <a:defRPr sz="2362"/>
            </a:lvl5pPr>
            <a:lvl6pPr marL="5399989" indent="0">
              <a:buNone/>
              <a:defRPr sz="2362"/>
            </a:lvl6pPr>
            <a:lvl7pPr marL="6479987" indent="0">
              <a:buNone/>
              <a:defRPr sz="2362"/>
            </a:lvl7pPr>
            <a:lvl8pPr marL="7559985" indent="0">
              <a:buNone/>
              <a:defRPr sz="2362"/>
            </a:lvl8pPr>
            <a:lvl9pPr marL="8639983" indent="0">
              <a:buNone/>
              <a:defRPr sz="2362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588704-688F-41D5-9E45-66B3142A2BB4}" type="datetimeFigureOut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l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2025/8/5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A86031-7511-41C4-8501-42A20049CEA1}" type="slidenum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6062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588704-688F-41D5-9E45-66B3142A2BB4}" type="datetimeFigureOut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l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2025/8/5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A86031-7511-41C4-8501-42A20049CEA1}" type="slidenum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406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457161" y="1629201"/>
            <a:ext cx="4657398" cy="25932636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968" y="1629201"/>
            <a:ext cx="13702199" cy="25932636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588704-688F-41D5-9E45-66B3142A2BB4}" type="datetimeFigureOut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l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2025/8/5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A86031-7511-41C4-8501-42A20049CEA1}" type="slidenum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1643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968" y="1629208"/>
            <a:ext cx="18629590" cy="59147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968" y="8146007"/>
            <a:ext cx="18629590" cy="194158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84967" y="28362276"/>
            <a:ext cx="4859893" cy="162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588704-688F-41D5-9E45-66B3142A2BB4}" type="datetimeFigureOut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l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2025/8/5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154843" y="28362276"/>
            <a:ext cx="7289840" cy="162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254665" y="28362276"/>
            <a:ext cx="4859893" cy="162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A86031-7511-41C4-8501-42A20049CEA1}" type="slidenum">
              <a:rPr kumimoji="0" lang="zh-TW" altLang="en-US" sz="283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250554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2835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0546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2159996" rtl="0" eaLnBrk="1" latinLnBrk="0" hangingPunct="1">
        <a:lnSpc>
          <a:spcPct val="90000"/>
        </a:lnSpc>
        <a:spcBef>
          <a:spcPct val="0"/>
        </a:spcBef>
        <a:buNone/>
        <a:defRPr sz="103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2159996" rtl="0" eaLnBrk="1" latinLnBrk="0" hangingPunct="1">
        <a:lnSpc>
          <a:spcPct val="90000"/>
        </a:lnSpc>
        <a:spcBef>
          <a:spcPts val="2362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1pPr>
      <a:lvl2pPr marL="1619997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699995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724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859990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939988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7019986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8099984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9179982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1pPr>
      <a:lvl2pPr marL="1079998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2pPr>
      <a:lvl3pPr marL="2159996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3pPr>
      <a:lvl4pPr marL="3239994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319991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399989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6479987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7559985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8639983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七角星形 2"/>
          <p:cNvSpPr/>
          <p:nvPr/>
        </p:nvSpPr>
        <p:spPr>
          <a:xfrm rot="20861030">
            <a:off x="-311087" y="33623"/>
            <a:ext cx="6325807" cy="5670534"/>
          </a:xfrm>
          <a:prstGeom prst="star7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1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493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文字方塊 3"/>
          <p:cNvSpPr txBox="1"/>
          <p:nvPr/>
        </p:nvSpPr>
        <p:spPr>
          <a:xfrm rot="20710007">
            <a:off x="-109957" y="1153036"/>
            <a:ext cx="6322747" cy="343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21700" b="1" dirty="0">
                <a:solidFill>
                  <a:srgbClr val="C00000"/>
                </a:solidFill>
                <a:latin typeface="王漢宗中隸書繁" panose="02000500000000000000" pitchFamily="2" charset="-120"/>
                <a:ea typeface="王漢宗中隸書繁" panose="02000500000000000000" pitchFamily="2" charset="-120"/>
              </a:rPr>
              <a:t>恭</a:t>
            </a:r>
            <a:r>
              <a:rPr kumimoji="0" lang="zh-TW" altLang="en-US" sz="21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王漢宗中隸書繁" panose="02000500000000000000" pitchFamily="2" charset="-120"/>
                <a:ea typeface="王漢宗中隸書繁" panose="02000500000000000000" pitchFamily="2" charset="-120"/>
              </a:rPr>
              <a:t>賀</a:t>
            </a:r>
            <a:endParaRPr kumimoji="0" lang="zh-TW" altLang="en-US" sz="21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王漢宗中隸書繁" panose="02000500000000000000" pitchFamily="2" charset="-120"/>
              <a:ea typeface="王漢宗中隸書繁" panose="02000500000000000000" pitchFamily="2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1907914" y="4807503"/>
            <a:ext cx="18344135" cy="3907795"/>
          </a:xfrm>
          <a:prstGeom prst="rect">
            <a:avLst/>
          </a:prstGeom>
        </p:spPr>
        <p:txBody>
          <a:bodyPr>
            <a:noAutofit/>
          </a:bodyPr>
          <a:lstStyle>
            <a:lvl1pPr algn="l" defTabSz="215999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3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215999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200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114</a:t>
            </a:r>
            <a:r>
              <a:rPr kumimoji="0" lang="zh-TW" altLang="en-US" sz="1200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年</a:t>
            </a:r>
            <a:r>
              <a:rPr kumimoji="0" lang="zh-TW" altLang="en-US" sz="1200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幼兒園教師資格檢定考試應屆畢業生通過榜單</a:t>
            </a:r>
            <a:endParaRPr kumimoji="0" lang="zh-TW" altLang="en-US" sz="1200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870855" y="9710404"/>
            <a:ext cx="20418251" cy="16895579"/>
          </a:xfrm>
          <a:prstGeom prst="rect">
            <a:avLst/>
          </a:prstGeom>
        </p:spPr>
        <p:txBody>
          <a:bodyPr>
            <a:noAutofit/>
          </a:bodyPr>
          <a:lstStyle>
            <a:lvl1pPr marL="539999" indent="-539999" algn="l" defTabSz="2159996" rtl="0" eaLnBrk="1" latinLnBrk="0" hangingPunct="1">
              <a:lnSpc>
                <a:spcPct val="90000"/>
              </a:lnSpc>
              <a:spcBef>
                <a:spcPts val="2362"/>
              </a:spcBef>
              <a:buFont typeface="Arial" panose="020B0604020202020204" pitchFamily="34" charset="0"/>
              <a:buChar char="•"/>
              <a:defRPr sz="661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619997" indent="-539999" algn="l" defTabSz="2159996" rtl="0" eaLnBrk="1" latinLnBrk="0" hangingPunct="1">
              <a:lnSpc>
                <a:spcPct val="90000"/>
              </a:lnSpc>
              <a:spcBef>
                <a:spcPts val="1181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699995" indent="-539999" algn="l" defTabSz="2159996" rtl="0" eaLnBrk="1" latinLnBrk="0" hangingPunct="1">
              <a:lnSpc>
                <a:spcPct val="90000"/>
              </a:lnSpc>
              <a:spcBef>
                <a:spcPts val="1181"/>
              </a:spcBef>
              <a:buFont typeface="Arial" panose="020B0604020202020204" pitchFamily="34" charset="0"/>
              <a:buChar char="•"/>
              <a:defRPr sz="47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779992" indent="-539999" algn="l" defTabSz="2159996" rtl="0" eaLnBrk="1" latinLnBrk="0" hangingPunct="1">
              <a:lnSpc>
                <a:spcPct val="90000"/>
              </a:lnSpc>
              <a:spcBef>
                <a:spcPts val="1181"/>
              </a:spcBef>
              <a:buFont typeface="Arial" panose="020B0604020202020204" pitchFamily="34" charset="0"/>
              <a:buChar char="•"/>
              <a:defRPr sz="425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859990" indent="-539999" algn="l" defTabSz="2159996" rtl="0" eaLnBrk="1" latinLnBrk="0" hangingPunct="1">
              <a:lnSpc>
                <a:spcPct val="90000"/>
              </a:lnSpc>
              <a:spcBef>
                <a:spcPts val="1181"/>
              </a:spcBef>
              <a:buFont typeface="Arial" panose="020B0604020202020204" pitchFamily="34" charset="0"/>
              <a:buChar char="•"/>
              <a:defRPr sz="425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939988" indent="-539999" algn="l" defTabSz="2159996" rtl="0" eaLnBrk="1" latinLnBrk="0" hangingPunct="1">
              <a:lnSpc>
                <a:spcPct val="90000"/>
              </a:lnSpc>
              <a:spcBef>
                <a:spcPts val="1181"/>
              </a:spcBef>
              <a:buFont typeface="Arial" panose="020B0604020202020204" pitchFamily="34" charset="0"/>
              <a:buChar char="•"/>
              <a:defRPr sz="425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7019986" indent="-539999" algn="l" defTabSz="2159996" rtl="0" eaLnBrk="1" latinLnBrk="0" hangingPunct="1">
              <a:lnSpc>
                <a:spcPct val="90000"/>
              </a:lnSpc>
              <a:spcBef>
                <a:spcPts val="1181"/>
              </a:spcBef>
              <a:buFont typeface="Arial" panose="020B0604020202020204" pitchFamily="34" charset="0"/>
              <a:buChar char="•"/>
              <a:defRPr sz="425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8099984" indent="-539999" algn="l" defTabSz="2159996" rtl="0" eaLnBrk="1" latinLnBrk="0" hangingPunct="1">
              <a:lnSpc>
                <a:spcPct val="90000"/>
              </a:lnSpc>
              <a:spcBef>
                <a:spcPts val="1181"/>
              </a:spcBef>
              <a:buFont typeface="Arial" panose="020B0604020202020204" pitchFamily="34" charset="0"/>
              <a:buChar char="•"/>
              <a:defRPr sz="425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179982" indent="-539999" algn="l" defTabSz="2159996" rtl="0" eaLnBrk="1" latinLnBrk="0" hangingPunct="1">
              <a:lnSpc>
                <a:spcPct val="90000"/>
              </a:lnSpc>
              <a:spcBef>
                <a:spcPts val="1181"/>
              </a:spcBef>
              <a:buFont typeface="Arial" panose="020B0604020202020204" pitchFamily="34" charset="0"/>
              <a:buChar char="•"/>
              <a:defRPr sz="425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800"/>
              </a:spcBef>
              <a:buNone/>
              <a:defRPr/>
            </a:pP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陳尹柔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尤翊諠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許晨希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周昀臻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張鳳竹</a:t>
            </a:r>
            <a:endParaRPr lang="en-US" altLang="zh-TW" sz="7600" dirty="0" smtClean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spcBef>
                <a:spcPts val="1800"/>
              </a:spcBef>
              <a:buNone/>
              <a:defRPr/>
            </a:pP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林欣妤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陳葳妮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吳恩昕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黃梓昀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賴昱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亭</a:t>
            </a:r>
            <a:endParaRPr lang="en-US" altLang="zh-TW" sz="7600" dirty="0" smtClean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spcBef>
                <a:spcPts val="1800"/>
              </a:spcBef>
              <a:buNone/>
              <a:defRPr/>
            </a:pP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李盈萱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江佩錡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周玟綺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廖奕晴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許家儒</a:t>
            </a:r>
            <a:endParaRPr lang="en-US" altLang="zh-TW" sz="7600" dirty="0" smtClean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spcBef>
                <a:spcPts val="1800"/>
              </a:spcBef>
              <a:buNone/>
              <a:defRPr/>
            </a:pP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廖翊茹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柯妤蓁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黃詩涵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孫詠祺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連翌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伶</a:t>
            </a:r>
            <a:endParaRPr lang="en-US" altLang="zh-TW" sz="7600" dirty="0" smtClean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spcBef>
                <a:spcPts val="1800"/>
              </a:spcBef>
              <a:buNone/>
              <a:defRPr/>
            </a:pP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謝若眉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李佳珊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黃柔瑀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李芷葳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王映蓉</a:t>
            </a:r>
            <a:endParaRPr lang="en-US" altLang="zh-TW" sz="7600" dirty="0" smtClean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spcBef>
                <a:spcPts val="1800"/>
              </a:spcBef>
              <a:buNone/>
              <a:defRPr/>
            </a:pP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蔡佩蓉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黃珮嘉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許伶菱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周怡臻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李雅淇</a:t>
            </a:r>
            <a:endParaRPr lang="zh-TW" altLang="en-US" sz="7600" dirty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spcBef>
                <a:spcPts val="1800"/>
              </a:spcBef>
              <a:buNone/>
              <a:defRPr/>
            </a:pP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蕭稜</a:t>
            </a:r>
            <a:r>
              <a:rPr lang="zh-TW" altLang="en-US" sz="7600" b="1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瓈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陳湘菱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方芊蓓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李貫華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　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黃若萍</a:t>
            </a:r>
            <a:endParaRPr lang="en-US" altLang="zh-TW" sz="7600" dirty="0" smtClean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spcBef>
                <a:spcPts val="1800"/>
              </a:spcBef>
              <a:buNone/>
              <a:defRPr/>
            </a:pP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蘇柔瑜　王煦翔　沈俞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均</a:t>
            </a:r>
            <a:endParaRPr lang="en-US" altLang="zh-TW" sz="7600" dirty="0" smtClean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spcBef>
                <a:spcPts val="1800"/>
              </a:spcBef>
              <a:buNone/>
              <a:defRPr/>
            </a:pPr>
            <a:r>
              <a:rPr lang="en-US" altLang="zh-TW" sz="72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(</a:t>
            </a:r>
            <a:r>
              <a:rPr lang="zh-TW" altLang="en-US" sz="72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以上為應屆大學部畢業生</a:t>
            </a:r>
            <a:r>
              <a:rPr lang="en-US" altLang="zh-TW" sz="72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)</a:t>
            </a:r>
          </a:p>
          <a:p>
            <a:pPr marL="0" indent="0">
              <a:spcBef>
                <a:spcPts val="1800"/>
              </a:spcBef>
              <a:buNone/>
              <a:defRPr/>
            </a:pPr>
            <a:endParaRPr lang="en-US" altLang="zh-TW" sz="7200" dirty="0" smtClean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spcBef>
                <a:spcPts val="1800"/>
              </a:spcBef>
              <a:buNone/>
              <a:defRPr/>
            </a:pPr>
            <a:r>
              <a:rPr lang="zh-TW" altLang="en-US" sz="72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鄧微儒</a:t>
            </a:r>
            <a:endParaRPr lang="en-US" altLang="zh-TW" sz="7200" dirty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spcBef>
                <a:spcPts val="1800"/>
              </a:spcBef>
              <a:buNone/>
              <a:defRPr/>
            </a:pPr>
            <a:r>
              <a:rPr lang="en-US" altLang="zh-TW" sz="72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(</a:t>
            </a:r>
            <a:r>
              <a:rPr lang="zh-TW" altLang="en-US" sz="72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以上為應屆碩士班畢業生</a:t>
            </a:r>
            <a:r>
              <a:rPr lang="en-US" altLang="zh-TW" sz="72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)</a:t>
            </a:r>
            <a:endParaRPr lang="en-US" altLang="zh-TW" sz="7200" dirty="0" smtClean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lvl="0" indent="0">
              <a:buNone/>
              <a:defRPr/>
            </a:pPr>
            <a:endParaRPr lang="en-US" altLang="zh-TW" sz="300" dirty="0" smtClean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buNone/>
              <a:defRPr/>
            </a:pPr>
            <a:endParaRPr kumimoji="0" lang="en-US" altLang="zh-TW" sz="3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buNone/>
              <a:defRPr/>
            </a:pP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劉</a:t>
            </a:r>
            <a:r>
              <a:rPr lang="zh-TW" altLang="en-US" sz="7600" b="1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姸</a:t>
            </a:r>
            <a:r>
              <a:rPr lang="zh-TW" altLang="en-US" sz="7600" dirty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岑　陳亭瑀　陳姿妤　</a:t>
            </a:r>
            <a:r>
              <a:rPr lang="zh-TW" altLang="en-US" sz="76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張晉偉</a:t>
            </a:r>
            <a:endParaRPr lang="en-US" altLang="zh-TW" sz="7600" dirty="0" smtClean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buNone/>
              <a:defRPr/>
            </a:pPr>
            <a:r>
              <a:rPr lang="en-US" altLang="zh-TW" sz="72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(</a:t>
            </a:r>
            <a:r>
              <a:rPr lang="zh-TW" altLang="en-US" sz="72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以上為非應屆畢業生</a:t>
            </a:r>
            <a:r>
              <a:rPr lang="zh-TW" altLang="en-US" sz="7200" dirty="0" smtClean="0">
                <a:solidFill>
                  <a:srgbClr val="4472C4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）</a:t>
            </a:r>
            <a:endParaRPr lang="en-US" altLang="zh-TW" sz="7200" dirty="0" smtClean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buNone/>
              <a:defRPr/>
            </a:pPr>
            <a:endParaRPr lang="en-US" altLang="zh-TW" sz="7200" dirty="0" smtClean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buNone/>
              <a:defRPr/>
            </a:pPr>
            <a:endParaRPr lang="en-US" altLang="zh-TW" sz="300" dirty="0" smtClean="0">
              <a:solidFill>
                <a:srgbClr val="4472C4">
                  <a:lumMod val="75000"/>
                </a:srgb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buNone/>
              <a:defRPr/>
            </a:pPr>
            <a:endParaRPr kumimoji="0" lang="zh-TW" altLang="en-US" sz="7200" b="0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華康隸書體W7(P)" panose="03000700000000000000" pitchFamily="66" charset="-120"/>
              <a:ea typeface="華康隸書體W7(P)" panose="03000700000000000000" pitchFamily="66" charset="-120"/>
              <a:cs typeface="+mn-cs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779585" y="28423368"/>
            <a:ext cx="125095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25055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9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幼兒教育學系全體恭賀</a:t>
            </a:r>
            <a:endParaRPr kumimoji="0" lang="zh-TW" altLang="en-US" sz="9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</p:txBody>
      </p:sp>
      <p:cxnSp>
        <p:nvCxnSpPr>
          <p:cNvPr id="8" name="直線接點 7"/>
          <p:cNvCxnSpPr/>
          <p:nvPr/>
        </p:nvCxnSpPr>
        <p:spPr>
          <a:xfrm>
            <a:off x="14436436" y="15794182"/>
            <a:ext cx="193964" cy="110836"/>
          </a:xfrm>
          <a:prstGeom prst="line">
            <a:avLst/>
          </a:prstGeom>
          <a:ln w="76200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0477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335</TotalTime>
  <Words>21</Words>
  <Application>Microsoft Office PowerPoint</Application>
  <PresentationFormat>自訂</PresentationFormat>
  <Paragraphs>20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9" baseType="lpstr">
      <vt:lpstr>王漢宗中隸書繁</vt:lpstr>
      <vt:lpstr>王漢宗超明體繁</vt:lpstr>
      <vt:lpstr>華康隸書體W7(P)</vt:lpstr>
      <vt:lpstr>新細明體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36</cp:revision>
  <cp:lastPrinted>2020-07-30T02:16:17Z</cp:lastPrinted>
  <dcterms:created xsi:type="dcterms:W3CDTF">2019-07-30T02:46:56Z</dcterms:created>
  <dcterms:modified xsi:type="dcterms:W3CDTF">2025-08-05T07:12:55Z</dcterms:modified>
</cp:coreProperties>
</file>