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59" r:id="rId5"/>
    <p:sldId id="257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53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11/18/2024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zh-TW" sz="6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楊副校長 德清終身特聘</a:t>
            </a:r>
            <a:r>
              <a:rPr lang="zh-TW" altLang="zh-TW" sz="6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教授</a:t>
            </a:r>
            <a:r>
              <a:rPr lang="en-US" altLang="zh-TW" sz="6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6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6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追思文</a:t>
            </a:r>
            <a:r>
              <a:rPr lang="zh-TW" altLang="zh-TW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10001" y="5280845"/>
            <a:ext cx="10572000" cy="1216207"/>
          </a:xfrm>
        </p:spPr>
        <p:txBody>
          <a:bodyPr>
            <a:normAutofit lnSpcReduction="10000"/>
          </a:bodyPr>
          <a:lstStyle/>
          <a:p>
            <a:pPr algn="ctr">
              <a:spcAft>
                <a:spcPts val="0"/>
              </a:spcAft>
            </a:pPr>
            <a:r>
              <a:rPr lang="zh-TW" altLang="zh-TW" sz="36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嘉義大學教育系數理教育碩士班</a:t>
            </a:r>
            <a:r>
              <a:rPr lang="en-US" altLang="zh-TW" sz="36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lang="zh-TW" altLang="zh-TW" sz="3600" b="1" kern="1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zh-TW" altLang="zh-TW" sz="36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劉祥通</a:t>
            </a:r>
            <a:r>
              <a:rPr lang="zh-TW" altLang="en-US" sz="36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36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敬</a:t>
            </a:r>
            <a:r>
              <a:rPr lang="zh-TW" altLang="zh-TW" sz="36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悼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7319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12834" y="2222287"/>
            <a:ext cx="10554574" cy="3636511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zh-TW" altLang="zh-TW" sz="54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楊師</a:t>
            </a:r>
            <a:r>
              <a:rPr lang="zh-TW" altLang="zh-TW" sz="54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辭世淚縱橫，學海無涯志未更。</a:t>
            </a:r>
          </a:p>
          <a:p>
            <a:pPr marL="0" indent="0">
              <a:spcAft>
                <a:spcPts val="0"/>
              </a:spcAft>
              <a:buNone/>
            </a:pPr>
            <a:r>
              <a:rPr lang="zh-TW" altLang="zh-TW" sz="54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癌魔襲來心不屈，著述立說世楷稱。</a:t>
            </a:r>
          </a:p>
        </p:txBody>
      </p:sp>
    </p:spTree>
    <p:extLst>
      <p:ext uri="{BB962C8B-B14F-4D97-AF65-F5344CB8AC3E}">
        <p14:creationId xmlns:p14="http://schemas.microsoft.com/office/powerpoint/2010/main" val="418465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959" y="2222287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教壇勤勉光芒耀，滿園桃李感師教。</a:t>
            </a:r>
          </a:p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病榻仍審學子文，門生銘刻恩情牢</a:t>
            </a:r>
            <a:r>
              <a:rPr lang="zh-TW" altLang="en-US" sz="5400" dirty="0">
                <a:ea typeface="金梅海報書法字形" panose="02010609000101010101" pitchFamily="49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2468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32084" y="2270413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嘉大幸擁此賢才，教研雙修德謙懷。 </a:t>
            </a:r>
          </a:p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同事廿年共攜手，憂懷化療傷痛來</a:t>
            </a:r>
            <a:r>
              <a:rPr lang="zh-TW" altLang="en-US" sz="5400" dirty="0" smtClean="0">
                <a:ea typeface="金梅海報書法字形" panose="02010609000101010101" pitchFamily="49" charset="-120"/>
              </a:rPr>
              <a:t>。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82978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2459" y="2231913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期刊主編著作豐，學界貢獻仰高峰。 </a:t>
            </a:r>
          </a:p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兩獲傑出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人才獎，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終身特聘榮耀重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121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959" y="2231912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副校勤勉職守專，榮光遍及校際間。</a:t>
            </a:r>
          </a:p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鞠躬盡瘁精神在，風範長留似昔年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3720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3373" y="2222287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辭世半載情未息，慰問師母眾人泣。</a:t>
            </a:r>
          </a:p>
          <a:p>
            <a:pPr marL="0" indent="0">
              <a:buNone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同仁追憶心猶在，德清典範永銘記</a:t>
            </a:r>
            <a:r>
              <a:rPr lang="zh-TW" altLang="en-US" sz="5400" b="1" dirty="0" smtClean="0">
                <a:ea typeface="金梅毛行書" panose="02010609000101010101" pitchFamily="49" charset="-120"/>
              </a:rPr>
              <a:t>。</a:t>
            </a:r>
            <a:endParaRPr lang="zh-TW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73666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至理名言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至理名言</Template>
  <TotalTime>38</TotalTime>
  <Words>165</Words>
  <Application>Microsoft Office PowerPoint</Application>
  <PresentationFormat>寬螢幕</PresentationFormat>
  <Paragraphs>15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金梅毛行書</vt:lpstr>
      <vt:lpstr>金梅海報書法字形</vt:lpstr>
      <vt:lpstr>新細明體</vt:lpstr>
      <vt:lpstr>標楷體</vt:lpstr>
      <vt:lpstr>Century Gothic</vt:lpstr>
      <vt:lpstr>Times New Roman</vt:lpstr>
      <vt:lpstr>Wingdings 2</vt:lpstr>
      <vt:lpstr>至理名言</vt:lpstr>
      <vt:lpstr>楊副校長 德清終身特聘教授 追思文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楊副校長 德清終身特聘教授 追思文</dc:title>
  <dc:creator>所辦</dc:creator>
  <cp:lastModifiedBy>所辦</cp:lastModifiedBy>
  <cp:revision>7</cp:revision>
  <dcterms:created xsi:type="dcterms:W3CDTF">2024-10-25T05:44:41Z</dcterms:created>
  <dcterms:modified xsi:type="dcterms:W3CDTF">2024-11-18T00:31:39Z</dcterms:modified>
</cp:coreProperties>
</file>