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60" r:id="rId3"/>
    <p:sldId id="262" r:id="rId4"/>
    <p:sldId id="257" r:id="rId5"/>
    <p:sldId id="261" r:id="rId6"/>
    <p:sldId id="263" r:id="rId7"/>
    <p:sldId id="259" r:id="rId8"/>
    <p:sldId id="258" r:id="rId9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825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ung-Chi Lin" userId="a76916c2f227b72a" providerId="LiveId" clId="{30BF016D-1CCC-48DE-8450-61F9284B81E4}"/>
    <pc:docChg chg="custSel addSld modSld">
      <pc:chgData name="Yung-Chi Lin" userId="a76916c2f227b72a" providerId="LiveId" clId="{30BF016D-1CCC-48DE-8450-61F9284B81E4}" dt="2024-11-04T06:19:10.641" v="2611" actId="1076"/>
      <pc:docMkLst>
        <pc:docMk/>
      </pc:docMkLst>
      <pc:sldChg chg="delSp modSp mod">
        <pc:chgData name="Yung-Chi Lin" userId="a76916c2f227b72a" providerId="LiveId" clId="{30BF016D-1CCC-48DE-8450-61F9284B81E4}" dt="2024-11-04T05:35:00.825" v="2246" actId="20577"/>
        <pc:sldMkLst>
          <pc:docMk/>
          <pc:sldMk cId="322101134" sldId="256"/>
        </pc:sldMkLst>
        <pc:spChg chg="del">
          <ac:chgData name="Yung-Chi Lin" userId="a76916c2f227b72a" providerId="LiveId" clId="{30BF016D-1CCC-48DE-8450-61F9284B81E4}" dt="2024-11-04T05:30:48.618" v="2088" actId="478"/>
          <ac:spMkLst>
            <pc:docMk/>
            <pc:sldMk cId="322101134" sldId="256"/>
            <ac:spMk id="4" creationId="{4F19A918-8E3E-807E-FF41-9E241DA08973}"/>
          </ac:spMkLst>
        </pc:spChg>
        <pc:spChg chg="mod">
          <ac:chgData name="Yung-Chi Lin" userId="a76916c2f227b72a" providerId="LiveId" clId="{30BF016D-1CCC-48DE-8450-61F9284B81E4}" dt="2024-11-04T05:35:00.825" v="2246" actId="20577"/>
          <ac:spMkLst>
            <pc:docMk/>
            <pc:sldMk cId="322101134" sldId="256"/>
            <ac:spMk id="5" creationId="{71E6D44A-FF35-54F1-9F18-5462421D7831}"/>
          </ac:spMkLst>
        </pc:spChg>
      </pc:sldChg>
      <pc:sldChg chg="delSp modSp new mod">
        <pc:chgData name="Yung-Chi Lin" userId="a76916c2f227b72a" providerId="LiveId" clId="{30BF016D-1CCC-48DE-8450-61F9284B81E4}" dt="2024-11-04T06:15:58.017" v="2606" actId="20577"/>
        <pc:sldMkLst>
          <pc:docMk/>
          <pc:sldMk cId="1603955072" sldId="257"/>
        </pc:sldMkLst>
        <pc:spChg chg="del">
          <ac:chgData name="Yung-Chi Lin" userId="a76916c2f227b72a" providerId="LiveId" clId="{30BF016D-1CCC-48DE-8450-61F9284B81E4}" dt="2024-11-04T05:30:53.833" v="2090" actId="478"/>
          <ac:spMkLst>
            <pc:docMk/>
            <pc:sldMk cId="1603955072" sldId="257"/>
            <ac:spMk id="2" creationId="{B88CBCA0-AD14-0D60-E833-1B6339BA17D5}"/>
          </ac:spMkLst>
        </pc:spChg>
        <pc:spChg chg="mod">
          <ac:chgData name="Yung-Chi Lin" userId="a76916c2f227b72a" providerId="LiveId" clId="{30BF016D-1CCC-48DE-8450-61F9284B81E4}" dt="2024-11-04T06:15:58.017" v="2606" actId="20577"/>
          <ac:spMkLst>
            <pc:docMk/>
            <pc:sldMk cId="1603955072" sldId="257"/>
            <ac:spMk id="3" creationId="{C3B88552-C4A6-48F6-9E2F-89877C8368C2}"/>
          </ac:spMkLst>
        </pc:spChg>
      </pc:sldChg>
      <pc:sldChg chg="addSp delSp modSp new mod">
        <pc:chgData name="Yung-Chi Lin" userId="a76916c2f227b72a" providerId="LiveId" clId="{30BF016D-1CCC-48DE-8450-61F9284B81E4}" dt="2024-11-04T06:19:10.641" v="2611" actId="1076"/>
        <pc:sldMkLst>
          <pc:docMk/>
          <pc:sldMk cId="2222463068" sldId="258"/>
        </pc:sldMkLst>
        <pc:spChg chg="del">
          <ac:chgData name="Yung-Chi Lin" userId="a76916c2f227b72a" providerId="LiveId" clId="{30BF016D-1CCC-48DE-8450-61F9284B81E4}" dt="2024-11-04T05:33:14.477" v="2144" actId="478"/>
          <ac:spMkLst>
            <pc:docMk/>
            <pc:sldMk cId="2222463068" sldId="258"/>
            <ac:spMk id="2" creationId="{CF5F0496-7B41-CE82-5284-F4AC48132421}"/>
          </ac:spMkLst>
        </pc:spChg>
        <pc:spChg chg="mod">
          <ac:chgData name="Yung-Chi Lin" userId="a76916c2f227b72a" providerId="LiveId" clId="{30BF016D-1CCC-48DE-8450-61F9284B81E4}" dt="2024-11-04T06:19:10.641" v="2611" actId="1076"/>
          <ac:spMkLst>
            <pc:docMk/>
            <pc:sldMk cId="2222463068" sldId="258"/>
            <ac:spMk id="3" creationId="{F9DFB1CC-CAF6-0E52-204E-B0CD2B6CAE26}"/>
          </ac:spMkLst>
        </pc:spChg>
        <pc:picChg chg="add mod">
          <ac:chgData name="Yung-Chi Lin" userId="a76916c2f227b72a" providerId="LiveId" clId="{30BF016D-1CCC-48DE-8450-61F9284B81E4}" dt="2024-11-04T06:16:27.987" v="2609" actId="14100"/>
          <ac:picMkLst>
            <pc:docMk/>
            <pc:sldMk cId="2222463068" sldId="258"/>
            <ac:picMk id="4" creationId="{2024A603-4FEA-8B2E-018E-2A532CB853A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267429"/>
      </p:ext>
    </p:extLst>
  </p:cSld>
  <p:clrMapOvr>
    <a:masterClrMapping/>
  </p:clrMapOvr>
  <p:transition spd="slow" advClick="0" advTm="10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790963"/>
      </p:ext>
    </p:extLst>
  </p:cSld>
  <p:clrMapOvr>
    <a:masterClrMapping/>
  </p:clrMapOvr>
  <p:transition spd="slow" advClick="0" advTm="10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0381828"/>
      </p:ext>
    </p:extLst>
  </p:cSld>
  <p:clrMapOvr>
    <a:masterClrMapping/>
  </p:clrMapOvr>
  <p:transition spd="slow" advClick="0" advTm="10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0430985"/>
      </p:ext>
    </p:extLst>
  </p:cSld>
  <p:clrMapOvr>
    <a:masterClrMapping/>
  </p:clrMapOvr>
  <p:transition spd="slow" advClick="0" advTm="10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2138084"/>
      </p:ext>
    </p:extLst>
  </p:cSld>
  <p:clrMapOvr>
    <a:masterClrMapping/>
  </p:clrMapOvr>
  <p:transition spd="slow" advClick="0" advTm="10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7966766"/>
      </p:ext>
    </p:extLst>
  </p:cSld>
  <p:clrMapOvr>
    <a:masterClrMapping/>
  </p:clrMapOvr>
  <p:transition spd="slow" advClick="0" advTm="10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8756414"/>
      </p:ext>
    </p:extLst>
  </p:cSld>
  <p:clrMapOvr>
    <a:masterClrMapping/>
  </p:clrMapOvr>
  <p:transition spd="slow" advClick="0" advTm="10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6157570"/>
      </p:ext>
    </p:extLst>
  </p:cSld>
  <p:clrMapOvr>
    <a:masterClrMapping/>
  </p:clrMapOvr>
  <p:transition spd="slow" advClick="0" advTm="10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9633202"/>
      </p:ext>
    </p:extLst>
  </p:cSld>
  <p:clrMapOvr>
    <a:masterClrMapping/>
  </p:clrMapOvr>
  <p:transition spd="slow" advClick="0" advTm="10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7121838"/>
      </p:ext>
    </p:extLst>
  </p:cSld>
  <p:clrMapOvr>
    <a:masterClrMapping/>
  </p:clrMapOvr>
  <p:transition spd="slow" advClick="0" advTm="10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70269335"/>
      </p:ext>
    </p:extLst>
  </p:cSld>
  <p:clrMapOvr>
    <a:masterClrMapping/>
  </p:clrMapOvr>
  <p:transition spd="slow" advClick="0" advTm="10000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9658078"/>
      </p:ext>
    </p:extLst>
  </p:cSld>
  <p:clrMapOvr>
    <a:masterClrMapping/>
  </p:clrMapOvr>
  <p:transition spd="slow" advClick="0" advTm="10000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63675546"/>
      </p:ext>
    </p:extLst>
  </p:cSld>
  <p:clrMapOvr>
    <a:masterClrMapping/>
  </p:clrMapOvr>
  <p:transition spd="slow" advClick="0" advTm="10000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1823474"/>
      </p:ext>
    </p:extLst>
  </p:cSld>
  <p:clrMapOvr>
    <a:masterClrMapping/>
  </p:clrMapOvr>
  <p:transition spd="slow" advClick="0" advTm="10000"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5207881"/>
      </p:ext>
    </p:extLst>
  </p:cSld>
  <p:clrMapOvr>
    <a:masterClrMapping/>
  </p:clrMapOvr>
  <p:transition spd="slow" advClick="0" advTm="10000"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5824441"/>
      </p:ext>
    </p:extLst>
  </p:cSld>
  <p:clrMapOvr>
    <a:masterClrMapping/>
  </p:clrMapOvr>
  <p:transition spd="slow" advClick="0" advTm="10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D76470-3D3D-4C4A-9DA5-C8528B7416B4}" type="datetimeFigureOut">
              <a:rPr lang="zh-TW" altLang="en-US" smtClean="0"/>
              <a:t>2024/11/18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EEBA7CDF-8EAC-4650-8820-51410B96E0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5206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ransition spd="slow" advClick="0" advTm="10000">
    <p:push dir="u"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1E6D44A-FF35-54F1-9F18-5462421D78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6514" y="1202076"/>
            <a:ext cx="10515600" cy="526036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4400" b="1" dirty="0" smtClean="0"/>
              <a:t>親愛的</a:t>
            </a:r>
            <a:r>
              <a:rPr lang="zh-TW" altLang="en-US" sz="4400" b="1" dirty="0"/>
              <a:t>楊副校長，雖然您已經離我們遠去，但是您的精神與您對學術的貢獻將永留於我們心中</a:t>
            </a:r>
            <a:r>
              <a:rPr lang="zh-TW" altLang="en-US" sz="4400" b="1" dirty="0" smtClean="0"/>
              <a:t>。</a:t>
            </a:r>
            <a:endParaRPr lang="en-US" altLang="zh-TW" sz="4400" b="1" dirty="0"/>
          </a:p>
        </p:txBody>
      </p:sp>
    </p:spTree>
    <p:extLst>
      <p:ext uri="{BB962C8B-B14F-4D97-AF65-F5344CB8AC3E}">
        <p14:creationId xmlns:p14="http://schemas.microsoft.com/office/powerpoint/2010/main" val="322101134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50706" y="1130158"/>
            <a:ext cx="10323084" cy="646758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TW" altLang="en-US" sz="4400" b="1" dirty="0"/>
              <a:t>我是楊副校長在嘉義大學數理教育所第一屆的碩士生，副校長很照顧學生，把學生當成自己的小孩般的疼愛，因此，我們這些畢業的學生都和副校長維持很好的關係</a:t>
            </a:r>
            <a:r>
              <a:rPr lang="zh-TW" altLang="en-US" sz="4400" b="1" dirty="0" smtClean="0"/>
              <a:t>。</a:t>
            </a:r>
            <a:endParaRPr lang="en-US" altLang="zh-TW" sz="4400" b="1" dirty="0" smtClean="0"/>
          </a:p>
        </p:txBody>
      </p:sp>
    </p:spTree>
    <p:extLst>
      <p:ext uri="{BB962C8B-B14F-4D97-AF65-F5344CB8AC3E}">
        <p14:creationId xmlns:p14="http://schemas.microsoft.com/office/powerpoint/2010/main" val="2254588366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28108" y="996593"/>
            <a:ext cx="10076504" cy="491462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4400" b="1" dirty="0"/>
              <a:t>還記得我在應徵竹師教職的時候，副校長比我還緊張，一直關心我是否</a:t>
            </a:r>
            <a:r>
              <a:rPr lang="zh-TW" altLang="en-US" sz="4400" b="1" dirty="0" smtClean="0"/>
              <a:t>能</a:t>
            </a:r>
            <a:endParaRPr lang="en-US" altLang="zh-TW" sz="4400" b="1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4400" b="1" dirty="0"/>
              <a:t> </a:t>
            </a:r>
            <a:r>
              <a:rPr lang="en-US" altLang="zh-TW" sz="4400" b="1" dirty="0" smtClean="0"/>
              <a:t>  </a:t>
            </a:r>
            <a:r>
              <a:rPr lang="zh-TW" altLang="en-US" sz="4400" b="1" dirty="0" smtClean="0"/>
              <a:t>被</a:t>
            </a:r>
            <a:r>
              <a:rPr lang="zh-TW" altLang="en-US" sz="4400" b="1" dirty="0"/>
              <a:t>錄取，他對學生的關懷可見一般。</a:t>
            </a:r>
            <a:endParaRPr lang="zh-TW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867993644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B88552-C4A6-48F6-9E2F-89877C8368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29370" y="1173272"/>
            <a:ext cx="10393444" cy="5083689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zh-TW" altLang="en-US" sz="4400" b="1" dirty="0">
                <a:latin typeface="+mn-ea"/>
              </a:rPr>
              <a:t>副校長為人真誠與正直，總是善待他人，行事公允，不會因為自己的私心有所偏頗，這反映在他擔任數學教育學門召集人的工作上，他總是公平客觀的處理每一個案件。</a:t>
            </a:r>
            <a:endParaRPr lang="en-US" altLang="zh-TW" sz="4400" b="1" dirty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zh-TW" dirty="0"/>
          </a:p>
          <a:p>
            <a:pPr>
              <a:lnSpc>
                <a:spcPct val="150000"/>
              </a:lnSpc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03955072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94545" y="1243173"/>
            <a:ext cx="9483046" cy="510625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4400" b="1" dirty="0" smtClean="0">
                <a:latin typeface="+mn-ea"/>
              </a:rPr>
              <a:t>副校長</a:t>
            </a:r>
            <a:r>
              <a:rPr lang="zh-TW" altLang="en-US" sz="4400" b="1" dirty="0">
                <a:latin typeface="+mn-ea"/>
              </a:rPr>
              <a:t>也是數學教育領域中的學術泰斗，他曾獲得兩次科技部傑出研究獎，學術發表的數量在台灣的數學教育界中，無人能出其右</a:t>
            </a:r>
            <a:r>
              <a:rPr lang="zh-TW" altLang="en-US" sz="4400" b="1" dirty="0" smtClean="0">
                <a:latin typeface="+mn-ea"/>
              </a:rPr>
              <a:t>。</a:t>
            </a:r>
            <a:endParaRPr lang="zh-TW" altLang="en-US" sz="4400" dirty="0"/>
          </a:p>
        </p:txBody>
      </p:sp>
    </p:spTree>
    <p:extLst>
      <p:ext uri="{BB962C8B-B14F-4D97-AF65-F5344CB8AC3E}">
        <p14:creationId xmlns:p14="http://schemas.microsoft.com/office/powerpoint/2010/main" val="891815745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40432" y="1387012"/>
            <a:ext cx="9901843" cy="303087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4000" b="1" dirty="0">
                <a:latin typeface="+mn-ea"/>
              </a:rPr>
              <a:t>甚至生病住院期間，他還是念茲在茲在論文研究的工作上，把一生都奉獻給了學術。</a:t>
            </a:r>
            <a:endParaRPr lang="en-US" altLang="zh-TW" sz="40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3231612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17141" y="1321942"/>
            <a:ext cx="10520737" cy="377762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4000" b="1" dirty="0">
                <a:latin typeface="+mn-ea"/>
              </a:rPr>
              <a:t>如今副校長已脫離身體的病痛，前往西方極樂世界，然而他的溫暖與傑出表現，將永遠留在我們心中。</a:t>
            </a:r>
            <a:endParaRPr lang="en-US" altLang="zh-TW" sz="40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62540947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DFB1CC-CAF6-0E52-204E-B0CD2B6CAE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0485" y="6128669"/>
            <a:ext cx="10515600" cy="555524"/>
          </a:xfrm>
        </p:spPr>
        <p:txBody>
          <a:bodyPr/>
          <a:lstStyle/>
          <a:p>
            <a:pPr algn="r"/>
            <a:r>
              <a:rPr lang="zh-TW" altLang="en-US" sz="2000" b="1" dirty="0"/>
              <a:t>清華大學數理教育所 林勇吉敬悼</a:t>
            </a:r>
          </a:p>
        </p:txBody>
      </p:sp>
      <p:pic>
        <p:nvPicPr>
          <p:cNvPr id="4" name="Picture 3" descr="A group of men standing in front of a statue&#10;&#10;Description automatically generated">
            <a:extLst>
              <a:ext uri="{FF2B5EF4-FFF2-40B4-BE49-F238E27FC236}">
                <a16:creationId xmlns:a16="http://schemas.microsoft.com/office/drawing/2014/main" id="{2024A603-4FEA-8B2E-018E-2A532CB853A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7228" y="307371"/>
            <a:ext cx="8906892" cy="569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463068"/>
      </p:ext>
    </p:extLst>
  </p:cSld>
  <p:clrMapOvr>
    <a:masterClrMapping/>
  </p:clrMapOvr>
  <p:transition spd="slow" advClick="0" advTm="10000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134</TotalTime>
  <Words>245</Words>
  <Application>Microsoft Office PowerPoint</Application>
  <PresentationFormat>寬螢幕</PresentationFormat>
  <Paragraphs>9</Paragraphs>
  <Slides>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3" baseType="lpstr">
      <vt:lpstr>微軟正黑體</vt:lpstr>
      <vt:lpstr>Arial</vt:lpstr>
      <vt:lpstr>Century Gothic</vt:lpstr>
      <vt:lpstr>Wingdings 3</vt:lpstr>
      <vt:lpstr>絲縷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Yung-Chi Lin</dc:creator>
  <cp:lastModifiedBy>所辦</cp:lastModifiedBy>
  <cp:revision>5</cp:revision>
  <dcterms:created xsi:type="dcterms:W3CDTF">2024-11-02T04:27:13Z</dcterms:created>
  <dcterms:modified xsi:type="dcterms:W3CDTF">2024-11-18T00:44:25Z</dcterms:modified>
</cp:coreProperties>
</file>