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2" r:id="rId3"/>
    <p:sldId id="257" r:id="rId4"/>
    <p:sldId id="263" r:id="rId5"/>
    <p:sldId id="259" r:id="rId6"/>
    <p:sldId id="264" r:id="rId7"/>
    <p:sldId id="260" r:id="rId8"/>
    <p:sldId id="265" r:id="rId9"/>
    <p:sldId id="261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25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5985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247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5830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611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1845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9557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225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3566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7582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695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6932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1595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329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032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7931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371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998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E6D44A-FF35-54F1-9F18-5462421D7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9203" y="580548"/>
            <a:ext cx="10064005" cy="58202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回憶起</a:t>
            </a:r>
            <a:r>
              <a:rPr lang="en-US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2021</a:t>
            </a: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</a:t>
            </a:r>
            <a:r>
              <a:rPr lang="en-US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月，</a:t>
            </a:r>
            <a:r>
              <a:rPr lang="zh-TW" altLang="zh-TW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收到</a:t>
            </a:r>
            <a:r>
              <a:rPr lang="zh-TW" altLang="en-US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健</a:t>
            </a: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檢出現某些異常的訊息，我心中祈求著這僅僅是一個程式</a:t>
            </a:r>
            <a:r>
              <a:rPr lang="en-US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bug</a:t>
            </a: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！然天意似乎執意要</a:t>
            </a:r>
            <a:r>
              <a:rPr lang="zh-TW" altLang="zh-TW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給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一段</a:t>
            </a:r>
            <a:r>
              <a:rPr lang="zh-TW" altLang="zh-TW" sz="4000" b="1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不同的人生挑戰</a:t>
            </a:r>
            <a:r>
              <a:rPr lang="en-US" altLang="zh-TW" sz="40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</a:p>
          <a:p>
            <a:pPr algn="just">
              <a:lnSpc>
                <a:spcPct val="150000"/>
              </a:lnSpc>
            </a:pP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十月份時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輾轉到台大醫院接受治療，當時我心中的震驚迄今仍歷歷在目！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zh-TW" altLang="zh-TW" sz="4000" b="1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01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63721" y="1058239"/>
            <a:ext cx="10179246" cy="468859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告訴我把為他的傷悲難過轉化成為他祈福！他談到自己的妻兒女都無怨無悔，甘之如飴的陪伴照顧在旁，他會為了家人而奮戰！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73252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88552-C4A6-48F6-9E2F-89877C836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624" y="1034159"/>
            <a:ext cx="9976207" cy="554130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告訴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從那時起，他可以「已讀不回」，照顧好自己的心情，不必再一味地顧及別人的感受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然而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依舊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一如往常地貼心為人著想</a:t>
            </a:r>
            <a:r>
              <a:rPr lang="zh-TW" altLang="en-US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en-US" altLang="zh-TW" sz="40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603955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30849" y="452063"/>
            <a:ext cx="10199794" cy="59487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還記得當年</a:t>
            </a:r>
            <a:r>
              <a:rPr lang="en-US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月，儘管剛完成</a:t>
            </a:r>
            <a:r>
              <a:rPr lang="zh-TW" altLang="en-US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艱鉅的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化療，</a:t>
            </a:r>
            <a:r>
              <a:rPr lang="zh-TW" altLang="en-US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仍考量到校方長官希望探視他，特意從台北的住處返回嘉義</a:t>
            </a:r>
            <a:r>
              <a:rPr lang="zh-TW" altLang="en-US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生命的最後階段，各種考驗接踵而來，坐著令</a:t>
            </a:r>
            <a:r>
              <a:rPr lang="zh-TW" altLang="en-US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十分不舒適，但</a:t>
            </a:r>
            <a:r>
              <a:rPr lang="zh-TW" altLang="en-US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仍堅毅的撐住病軀，站立著與我們話家常</a:t>
            </a:r>
            <a:r>
              <a:rPr lang="zh-TW" altLang="zh-TW" sz="3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en-US" altLang="zh-TW" sz="36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3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Yang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在我心中一直就是這麼柔軟貼心且堅毅不拔的存在！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61381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22786" y="1015133"/>
            <a:ext cx="10276046" cy="572471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大學</a:t>
            </a:r>
            <a:r>
              <a:rPr lang="zh-TW" altLang="en-US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研究所和博士班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時期，修</a:t>
            </a:r>
            <a:r>
              <a:rPr lang="zh-TW" altLang="en-US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課程令我們愉悅又有收穫，是每週令同學們期待的一門課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r>
              <a:rPr lang="zh-TW" altLang="en-US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總是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用他「很</a:t>
            </a:r>
            <a:r>
              <a:rPr lang="en-US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Yang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」的方式，溫暖又不給予壓力的關懷著我的學習、感情、父母、孩子、健康等現狀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zh-TW" altLang="zh-TW" sz="40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540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10301" y="513707"/>
            <a:ext cx="10199794" cy="585627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研究指導上，他給我充分的創造空間，當我徬徨無助時，他也給予明確的建議，讓我在研究的路上既能找到方向，又能得到解惑的指引。即使我犯下嚴重錯誤，他不責備我，反而耐心地協助我解決困境</a:t>
            </a:r>
            <a:r>
              <a:rPr lang="zh-TW" altLang="zh-TW" sz="3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en-US" altLang="zh-TW" sz="36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TW" altLang="en-US" sz="3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您對我恩情，千言萬語難以道盡，心中唯有無限的感謝！</a:t>
            </a: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01854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43569" y="1073384"/>
            <a:ext cx="10680873" cy="481370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離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苦至今已超過半載，您的生命看似短暫，卻以無限的寬度延展！您用身教示範處世的智慧，引領我以創意的態度進行研究，也用生命歷練讓我見識到堅毅不屈且積極樂觀的力量</a:t>
            </a:r>
            <a:r>
              <a:rPr lang="zh-TW" altLang="zh-TW" sz="40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zh-TW" altLang="zh-TW" sz="40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74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1529" y="1150706"/>
            <a:ext cx="10179246" cy="453448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您曾說不求成為鋼鐵人，只願平安健康！但您鋼鐵般的意志、積極的行動和無比的智慧，早已達到人生的最高境界！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副校長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，您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一直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在我心中未曾離去，您的教誨、精神與笑容點滴</a:t>
            </a:r>
            <a:r>
              <a:rPr lang="zh-TW" altLang="en-US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永</a:t>
            </a:r>
            <a:r>
              <a:rPr lang="zh-TW" altLang="zh-TW" sz="4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存於我心！</a:t>
            </a:r>
            <a:endParaRPr lang="zh-TW" altLang="zh-TW" sz="40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73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6941E73-0CC7-411C-8B06-E457B94555C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38" y="0"/>
            <a:ext cx="10287000" cy="68580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89042-7A70-4667-95D9-29EBC74819ED}"/>
              </a:ext>
            </a:extLst>
          </p:cNvPr>
          <p:cNvSpPr txBox="1">
            <a:spLocks/>
          </p:cNvSpPr>
          <p:nvPr/>
        </p:nvSpPr>
        <p:spPr>
          <a:xfrm>
            <a:off x="755438" y="6107267"/>
            <a:ext cx="10515600" cy="5555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TW" altLang="en-US" sz="2000" b="1" dirty="0">
                <a:solidFill>
                  <a:srgbClr val="002060"/>
                </a:solidFill>
              </a:rPr>
              <a:t>東石</a:t>
            </a:r>
            <a:r>
              <a:rPr lang="zh-TW" altLang="en-US" sz="2000" b="1" dirty="0" smtClean="0">
                <a:solidFill>
                  <a:srgbClr val="002060"/>
                </a:solidFill>
              </a:rPr>
              <a:t>國小 陳</a:t>
            </a:r>
            <a:r>
              <a:rPr lang="zh-TW" altLang="en-US" sz="2000" b="1" dirty="0">
                <a:solidFill>
                  <a:srgbClr val="002060"/>
                </a:solidFill>
              </a:rPr>
              <a:t>霈</a:t>
            </a:r>
            <a:r>
              <a:rPr lang="zh-TW" altLang="en-US" sz="2000" b="1" dirty="0" smtClean="0">
                <a:solidFill>
                  <a:srgbClr val="002060"/>
                </a:solidFill>
              </a:rPr>
              <a:t>頡 敬</a:t>
            </a:r>
            <a:r>
              <a:rPr lang="zh-TW" altLang="en-US" sz="2000" b="1" dirty="0">
                <a:solidFill>
                  <a:srgbClr val="002060"/>
                </a:solidFill>
              </a:rPr>
              <a:t>悼</a:t>
            </a:r>
          </a:p>
        </p:txBody>
      </p:sp>
    </p:spTree>
    <p:extLst>
      <p:ext uri="{BB962C8B-B14F-4D97-AF65-F5344CB8AC3E}">
        <p14:creationId xmlns:p14="http://schemas.microsoft.com/office/powerpoint/2010/main" val="366052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</TotalTime>
  <Words>490</Words>
  <Application>Microsoft Office PowerPoint</Application>
  <PresentationFormat>寬螢幕</PresentationFormat>
  <Paragraphs>12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微軟正黑體</vt:lpstr>
      <vt:lpstr>標楷體</vt:lpstr>
      <vt:lpstr>Arial</vt:lpstr>
      <vt:lpstr>Century Gothic</vt:lpstr>
      <vt:lpstr>Times New Roman</vt:lpstr>
      <vt:lpstr>Wingdings 3</vt:lpstr>
      <vt:lpstr>絲縷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Yung-Chi Lin</dc:creator>
  <cp:lastModifiedBy>所辦</cp:lastModifiedBy>
  <cp:revision>29</cp:revision>
  <dcterms:created xsi:type="dcterms:W3CDTF">2024-11-02T04:27:13Z</dcterms:created>
  <dcterms:modified xsi:type="dcterms:W3CDTF">2024-11-18T01:19:24Z</dcterms:modified>
</cp:coreProperties>
</file>