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A6F4"/>
    <a:srgbClr val="E6D6C8"/>
    <a:srgbClr val="B6C6F8"/>
    <a:srgbClr val="9DB2F5"/>
    <a:srgbClr val="FFD54F"/>
    <a:srgbClr val="F8CBAD"/>
    <a:srgbClr val="99CCFF"/>
    <a:srgbClr val="5B9BD5"/>
    <a:srgbClr val="FFFFFF"/>
    <a:srgbClr val="E9F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42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 descr="https://website.ncyu.edu.tw/rdo/ServerFile/GetByKindEditor/19cdc46e-eb7d-4155-b55c-fd304226b80d?subjectId=1949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0551" y="106364"/>
            <a:ext cx="1353923" cy="41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36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828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382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060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1041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51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464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19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51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32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673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924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2" name="直線接點 171"/>
          <p:cNvCxnSpPr/>
          <p:nvPr/>
        </p:nvCxnSpPr>
        <p:spPr>
          <a:xfrm flipV="1">
            <a:off x="3017277" y="5332655"/>
            <a:ext cx="2880000" cy="1134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直線接點 172"/>
          <p:cNvCxnSpPr/>
          <p:nvPr/>
        </p:nvCxnSpPr>
        <p:spPr>
          <a:xfrm flipV="1">
            <a:off x="5905744" y="5116233"/>
            <a:ext cx="0" cy="420146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直線接點 173"/>
          <p:cNvCxnSpPr/>
          <p:nvPr/>
        </p:nvCxnSpPr>
        <p:spPr>
          <a:xfrm>
            <a:off x="5922678" y="5124620"/>
            <a:ext cx="3976382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線接點 174"/>
          <p:cNvCxnSpPr/>
          <p:nvPr/>
        </p:nvCxnSpPr>
        <p:spPr>
          <a:xfrm flipV="1">
            <a:off x="5922678" y="5523401"/>
            <a:ext cx="3942826" cy="8389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直線接點 160"/>
          <p:cNvCxnSpPr/>
          <p:nvPr/>
        </p:nvCxnSpPr>
        <p:spPr>
          <a:xfrm flipV="1">
            <a:off x="2890278" y="6247097"/>
            <a:ext cx="2880000" cy="1134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接點 161"/>
          <p:cNvCxnSpPr/>
          <p:nvPr/>
        </p:nvCxnSpPr>
        <p:spPr>
          <a:xfrm flipV="1">
            <a:off x="5770278" y="6030675"/>
            <a:ext cx="0" cy="420146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接點 162"/>
          <p:cNvCxnSpPr/>
          <p:nvPr/>
        </p:nvCxnSpPr>
        <p:spPr>
          <a:xfrm>
            <a:off x="5770278" y="6039062"/>
            <a:ext cx="3976382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接點 163"/>
          <p:cNvCxnSpPr/>
          <p:nvPr/>
        </p:nvCxnSpPr>
        <p:spPr>
          <a:xfrm flipV="1">
            <a:off x="5770278" y="6437843"/>
            <a:ext cx="3942826" cy="8389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線接點 151"/>
          <p:cNvCxnSpPr/>
          <p:nvPr/>
        </p:nvCxnSpPr>
        <p:spPr>
          <a:xfrm flipV="1">
            <a:off x="2898055" y="4364414"/>
            <a:ext cx="2880000" cy="11344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線接點 152"/>
          <p:cNvCxnSpPr/>
          <p:nvPr/>
        </p:nvCxnSpPr>
        <p:spPr>
          <a:xfrm flipV="1">
            <a:off x="5781458" y="3923667"/>
            <a:ext cx="0" cy="667747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線接點 153"/>
          <p:cNvCxnSpPr/>
          <p:nvPr/>
        </p:nvCxnSpPr>
        <p:spPr>
          <a:xfrm>
            <a:off x="5781458" y="3930443"/>
            <a:ext cx="3976382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接點 154"/>
          <p:cNvCxnSpPr/>
          <p:nvPr/>
        </p:nvCxnSpPr>
        <p:spPr>
          <a:xfrm flipV="1">
            <a:off x="5781458" y="4195000"/>
            <a:ext cx="3942826" cy="8389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接點 155"/>
          <p:cNvCxnSpPr/>
          <p:nvPr/>
        </p:nvCxnSpPr>
        <p:spPr>
          <a:xfrm flipV="1">
            <a:off x="5781458" y="4579486"/>
            <a:ext cx="3976382" cy="35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接點 145"/>
          <p:cNvCxnSpPr/>
          <p:nvPr/>
        </p:nvCxnSpPr>
        <p:spPr>
          <a:xfrm flipV="1">
            <a:off x="2890278" y="3411955"/>
            <a:ext cx="2880000" cy="1134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7" name="直線接點 146"/>
          <p:cNvCxnSpPr/>
          <p:nvPr/>
        </p:nvCxnSpPr>
        <p:spPr>
          <a:xfrm flipV="1">
            <a:off x="5781458" y="3016726"/>
            <a:ext cx="0" cy="42014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8" name="直線接點 147"/>
          <p:cNvCxnSpPr/>
          <p:nvPr/>
        </p:nvCxnSpPr>
        <p:spPr>
          <a:xfrm>
            <a:off x="5781458" y="3025113"/>
            <a:ext cx="3976382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9" name="直線接點 148"/>
          <p:cNvCxnSpPr/>
          <p:nvPr/>
        </p:nvCxnSpPr>
        <p:spPr>
          <a:xfrm flipV="1">
            <a:off x="5781458" y="3423894"/>
            <a:ext cx="3942826" cy="8389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5" name="直線接點 134"/>
          <p:cNvCxnSpPr/>
          <p:nvPr/>
        </p:nvCxnSpPr>
        <p:spPr>
          <a:xfrm flipV="1">
            <a:off x="2906525" y="2442831"/>
            <a:ext cx="2880000" cy="1134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接點 136"/>
          <p:cNvCxnSpPr/>
          <p:nvPr/>
        </p:nvCxnSpPr>
        <p:spPr>
          <a:xfrm flipV="1">
            <a:off x="5781461" y="1924971"/>
            <a:ext cx="0" cy="74485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線接點 139"/>
          <p:cNvCxnSpPr/>
          <p:nvPr/>
        </p:nvCxnSpPr>
        <p:spPr>
          <a:xfrm>
            <a:off x="5781461" y="1933359"/>
            <a:ext cx="397638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線接點 141"/>
          <p:cNvCxnSpPr/>
          <p:nvPr/>
        </p:nvCxnSpPr>
        <p:spPr>
          <a:xfrm flipV="1">
            <a:off x="5781461" y="2273417"/>
            <a:ext cx="3942826" cy="83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線接點 143"/>
          <p:cNvCxnSpPr/>
          <p:nvPr/>
        </p:nvCxnSpPr>
        <p:spPr>
          <a:xfrm flipV="1">
            <a:off x="5781461" y="2649514"/>
            <a:ext cx="3976382" cy="35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字方塊 3"/>
          <p:cNvSpPr txBox="1"/>
          <p:nvPr/>
        </p:nvSpPr>
        <p:spPr>
          <a:xfrm>
            <a:off x="4451762" y="81954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園藝學系職涯進路圖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3429375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碩一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4605232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碩二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2414306" y="943458"/>
            <a:ext cx="78856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基礎必修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2414305" y="2052203"/>
            <a:ext cx="788565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科學領域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2414305" y="2991847"/>
            <a:ext cx="788565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環境領域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414304" y="3914557"/>
            <a:ext cx="788565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產業領域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3429375" y="943458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426579" y="1087007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</a:t>
            </a: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3426579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310468" y="2058881"/>
            <a:ext cx="1298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高等果樹學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高等材物生物化學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高等園產品加工學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高等蔬菜學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高等園藝植物生理學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3418190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3418190" y="3923667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4603835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4609428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4530599" y="2063722"/>
            <a:ext cx="129190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園藝植物營養學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亞熱帶作物生理學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高等蔬菜採種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植物基因轉殖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開花生理學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4609428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4522132" y="2954713"/>
            <a:ext cx="1054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高等設施園藝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高等造園設計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高等景觀研究法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景觀規劃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造園規劃理論與分析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4601039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4522132" y="3995640"/>
            <a:ext cx="12231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高等植物組織培養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高等植物生長調節劑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高等設施園藝</a:t>
            </a:r>
            <a:endParaRPr lang="zh-TW" altLang="en-US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2414303" y="4932418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圓角矩形 46"/>
          <p:cNvSpPr/>
          <p:nvPr/>
        </p:nvSpPr>
        <p:spPr>
          <a:xfrm>
            <a:off x="2414302" y="5863595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877412" y="943458"/>
            <a:ext cx="360726" cy="377504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學系核心能力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877412" y="4932418"/>
            <a:ext cx="360726" cy="174040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多元發展能力</a:t>
            </a:r>
          </a:p>
        </p:txBody>
      </p:sp>
      <p:sp>
        <p:nvSpPr>
          <p:cNvPr id="50" name="圓角矩形 49"/>
          <p:cNvSpPr/>
          <p:nvPr/>
        </p:nvSpPr>
        <p:spPr>
          <a:xfrm>
            <a:off x="3418190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2" name="圓角矩形 51"/>
          <p:cNvSpPr/>
          <p:nvPr/>
        </p:nvSpPr>
        <p:spPr>
          <a:xfrm>
            <a:off x="3418190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3418190" y="5892650"/>
            <a:ext cx="96753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農業概論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基礎程式設計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圓角矩形 53"/>
          <p:cNvSpPr/>
          <p:nvPr/>
        </p:nvSpPr>
        <p:spPr>
          <a:xfrm>
            <a:off x="4609428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圓角矩形 55"/>
          <p:cNvSpPr/>
          <p:nvPr/>
        </p:nvSpPr>
        <p:spPr>
          <a:xfrm>
            <a:off x="4609428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4609428" y="589265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計算機網路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007964" y="1644242"/>
            <a:ext cx="1459684" cy="5023297"/>
          </a:xfrm>
          <a:prstGeom prst="rect">
            <a:avLst/>
          </a:prstGeom>
          <a:solidFill>
            <a:srgbClr val="9DB2F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文字方塊 66"/>
          <p:cNvSpPr txBox="1"/>
          <p:nvPr/>
        </p:nvSpPr>
        <p:spPr>
          <a:xfrm>
            <a:off x="6268022" y="1285607"/>
            <a:ext cx="1048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未來職涯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9699114" y="1291405"/>
            <a:ext cx="1017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未來升學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743086" y="1644242"/>
            <a:ext cx="1459684" cy="5023297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文字方塊 70"/>
          <p:cNvSpPr txBox="1"/>
          <p:nvPr/>
        </p:nvSpPr>
        <p:spPr>
          <a:xfrm>
            <a:off x="7753570" y="1284870"/>
            <a:ext cx="1409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相關專長證照</a:t>
            </a:r>
          </a:p>
        </p:txBody>
      </p:sp>
      <p:sp>
        <p:nvSpPr>
          <p:cNvPr id="74" name="圓角矩形 73"/>
          <p:cNvSpPr/>
          <p:nvPr/>
        </p:nvSpPr>
        <p:spPr>
          <a:xfrm>
            <a:off x="6178542" y="1774722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5" name="文字方塊 74"/>
          <p:cNvSpPr txBox="1"/>
          <p:nvPr/>
        </p:nvSpPr>
        <p:spPr>
          <a:xfrm>
            <a:off x="6178542" y="1806777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研究員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6" name="圓角矩形 75"/>
          <p:cNvSpPr/>
          <p:nvPr/>
        </p:nvSpPr>
        <p:spPr>
          <a:xfrm>
            <a:off x="6178545" y="2124804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7" name="文字方塊 76"/>
          <p:cNvSpPr txBox="1"/>
          <p:nvPr/>
        </p:nvSpPr>
        <p:spPr>
          <a:xfrm>
            <a:off x="6178544" y="2156859"/>
            <a:ext cx="12297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農園生產管理員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8" name="圓角矩形 77"/>
          <p:cNvSpPr/>
          <p:nvPr/>
        </p:nvSpPr>
        <p:spPr>
          <a:xfrm>
            <a:off x="6167364" y="2474886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6167364" y="2506941"/>
            <a:ext cx="11157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農園專業人員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圓角矩形 79"/>
          <p:cNvSpPr/>
          <p:nvPr/>
        </p:nvSpPr>
        <p:spPr>
          <a:xfrm>
            <a:off x="6167364" y="2904225"/>
            <a:ext cx="1118527" cy="31802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文字方塊 80"/>
          <p:cNvSpPr txBox="1"/>
          <p:nvPr/>
        </p:nvSpPr>
        <p:spPr>
          <a:xfrm>
            <a:off x="6167364" y="2936280"/>
            <a:ext cx="11157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農園景觀專員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3" name="圓角矩形 82"/>
          <p:cNvSpPr/>
          <p:nvPr/>
        </p:nvSpPr>
        <p:spPr>
          <a:xfrm>
            <a:off x="6164577" y="3289970"/>
            <a:ext cx="1118527" cy="31802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4" name="文字方塊 83"/>
          <p:cNvSpPr txBox="1"/>
          <p:nvPr/>
        </p:nvSpPr>
        <p:spPr>
          <a:xfrm>
            <a:off x="6164576" y="3322025"/>
            <a:ext cx="115206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景觀經理人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5" name="圓角矩形 84"/>
          <p:cNvSpPr/>
          <p:nvPr/>
        </p:nvSpPr>
        <p:spPr>
          <a:xfrm>
            <a:off x="6178542" y="3729548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6" name="文字方塊 85"/>
          <p:cNvSpPr txBox="1"/>
          <p:nvPr/>
        </p:nvSpPr>
        <p:spPr>
          <a:xfrm>
            <a:off x="6178542" y="3761603"/>
            <a:ext cx="12297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經理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7" name="圓角矩形 86"/>
          <p:cNvSpPr/>
          <p:nvPr/>
        </p:nvSpPr>
        <p:spPr>
          <a:xfrm>
            <a:off x="6175753" y="4079685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文字方塊 87"/>
          <p:cNvSpPr txBox="1"/>
          <p:nvPr/>
        </p:nvSpPr>
        <p:spPr>
          <a:xfrm>
            <a:off x="6175752" y="4111740"/>
            <a:ext cx="11073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圓角矩形 88"/>
          <p:cNvSpPr/>
          <p:nvPr/>
        </p:nvSpPr>
        <p:spPr>
          <a:xfrm>
            <a:off x="6175753" y="4433995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6175753" y="446605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物流業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圓角矩形 90"/>
          <p:cNvSpPr/>
          <p:nvPr/>
        </p:nvSpPr>
        <p:spPr>
          <a:xfrm>
            <a:off x="6198119" y="5319217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2" name="文字方塊 91"/>
          <p:cNvSpPr txBox="1"/>
          <p:nvPr/>
        </p:nvSpPr>
        <p:spPr>
          <a:xfrm>
            <a:off x="6198118" y="5351272"/>
            <a:ext cx="1118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蘭花產業研發員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3" name="圓角矩形 92"/>
          <p:cNvSpPr/>
          <p:nvPr/>
        </p:nvSpPr>
        <p:spPr>
          <a:xfrm>
            <a:off x="6181353" y="5892949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文字方塊 93"/>
          <p:cNvSpPr txBox="1"/>
          <p:nvPr/>
        </p:nvSpPr>
        <p:spPr>
          <a:xfrm>
            <a:off x="6181353" y="5925004"/>
            <a:ext cx="11017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5" name="圓角矩形 94"/>
          <p:cNvSpPr/>
          <p:nvPr/>
        </p:nvSpPr>
        <p:spPr>
          <a:xfrm>
            <a:off x="6178564" y="6243086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6178563" y="6275141"/>
            <a:ext cx="113808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農業研發員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3" name="圓角矩形 122"/>
          <p:cNvSpPr/>
          <p:nvPr/>
        </p:nvSpPr>
        <p:spPr>
          <a:xfrm>
            <a:off x="7936043" y="1838832"/>
            <a:ext cx="1118527" cy="922025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4" name="文字方塊 123"/>
          <p:cNvSpPr txBox="1"/>
          <p:nvPr/>
        </p:nvSpPr>
        <p:spPr>
          <a:xfrm>
            <a:off x="7936043" y="1870887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6" name="圓角矩形 125"/>
          <p:cNvSpPr/>
          <p:nvPr/>
        </p:nvSpPr>
        <p:spPr>
          <a:xfrm>
            <a:off x="7936043" y="2817546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7" name="文字方塊 126"/>
          <p:cNvSpPr txBox="1"/>
          <p:nvPr/>
        </p:nvSpPr>
        <p:spPr>
          <a:xfrm>
            <a:off x="7936043" y="2849601"/>
            <a:ext cx="12268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景觀造園丙級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景觀造園乙級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8" name="圓角矩形 127"/>
          <p:cNvSpPr/>
          <p:nvPr/>
        </p:nvSpPr>
        <p:spPr>
          <a:xfrm>
            <a:off x="7936043" y="3829997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7936043" y="3862052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0" name="圓角矩形 129"/>
          <p:cNvSpPr/>
          <p:nvPr/>
        </p:nvSpPr>
        <p:spPr>
          <a:xfrm>
            <a:off x="7955610" y="5008641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文字方塊 130"/>
          <p:cNvSpPr txBox="1"/>
          <p:nvPr/>
        </p:nvSpPr>
        <p:spPr>
          <a:xfrm>
            <a:off x="7887873" y="5032291"/>
            <a:ext cx="130689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蘭花生技學程證書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圓角矩形 131"/>
          <p:cNvSpPr/>
          <p:nvPr/>
        </p:nvSpPr>
        <p:spPr>
          <a:xfrm>
            <a:off x="7936043" y="5918213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3" name="文字方塊 132"/>
          <p:cNvSpPr txBox="1"/>
          <p:nvPr/>
        </p:nvSpPr>
        <p:spPr>
          <a:xfrm>
            <a:off x="7936043" y="5941863"/>
            <a:ext cx="122687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無人機操作證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智慧農業技術應用證書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9478208" y="1644242"/>
            <a:ext cx="1459684" cy="5005122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5" name="圓角矩形 144"/>
          <p:cNvSpPr/>
          <p:nvPr/>
        </p:nvSpPr>
        <p:spPr>
          <a:xfrm>
            <a:off x="9671165" y="1820657"/>
            <a:ext cx="1118527" cy="922025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0" name="文字方塊 149"/>
          <p:cNvSpPr txBox="1"/>
          <p:nvPr/>
        </p:nvSpPr>
        <p:spPr>
          <a:xfrm>
            <a:off x="9671165" y="1852712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國內外博士及博後研究，本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系直升或台大、中興、日本、美國等農園相關系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1" name="圓角矩形 150"/>
          <p:cNvSpPr/>
          <p:nvPr/>
        </p:nvSpPr>
        <p:spPr>
          <a:xfrm>
            <a:off x="9671165" y="2799371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字方塊 156"/>
          <p:cNvSpPr txBox="1"/>
          <p:nvPr/>
        </p:nvSpPr>
        <p:spPr>
          <a:xfrm>
            <a:off x="9671165" y="2831426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國內外博士及博後研究，本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8" name="圓角矩形 157"/>
          <p:cNvSpPr/>
          <p:nvPr/>
        </p:nvSpPr>
        <p:spPr>
          <a:xfrm>
            <a:off x="9671165" y="3811822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字方塊 159"/>
          <p:cNvSpPr txBox="1"/>
          <p:nvPr/>
        </p:nvSpPr>
        <p:spPr>
          <a:xfrm>
            <a:off x="9671165" y="3843877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國內外博士及博後研究，本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5" name="圓角矩形 164"/>
          <p:cNvSpPr/>
          <p:nvPr/>
        </p:nvSpPr>
        <p:spPr>
          <a:xfrm>
            <a:off x="9690732" y="4990466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6" name="文字方塊 165"/>
          <p:cNvSpPr txBox="1"/>
          <p:nvPr/>
        </p:nvSpPr>
        <p:spPr>
          <a:xfrm>
            <a:off x="9601200" y="4980248"/>
            <a:ext cx="1236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</a:t>
            </a:r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博士及博後，本</a:t>
            </a:r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系直升或台大、中興、日本、美國等農園相關系所</a:t>
            </a:r>
            <a:endParaRPr lang="en-US" altLang="zh-TW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7" name="圓角矩形 166"/>
          <p:cNvSpPr/>
          <p:nvPr/>
        </p:nvSpPr>
        <p:spPr>
          <a:xfrm>
            <a:off x="9671165" y="5900038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8" name="文字方塊 167"/>
          <p:cNvSpPr txBox="1"/>
          <p:nvPr/>
        </p:nvSpPr>
        <p:spPr>
          <a:xfrm>
            <a:off x="9592733" y="5889820"/>
            <a:ext cx="1216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</a:t>
            </a:r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博士及博後，本</a:t>
            </a:r>
            <a:r>
              <a:rPr lang="zh-TW" altLang="en-US" sz="9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系直升或台大、中興、日本、美國等農園相關系所</a:t>
            </a:r>
            <a:endParaRPr lang="en-US" altLang="zh-TW" sz="9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4" name="文字方塊 133"/>
          <p:cNvSpPr txBox="1"/>
          <p:nvPr/>
        </p:nvSpPr>
        <p:spPr>
          <a:xfrm>
            <a:off x="4600955" y="4902005"/>
            <a:ext cx="96753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果樹學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植物保護學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植物繁殖學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6" name="文字方塊 135"/>
          <p:cNvSpPr txBox="1"/>
          <p:nvPr/>
        </p:nvSpPr>
        <p:spPr>
          <a:xfrm>
            <a:off x="3344878" y="3982214"/>
            <a:ext cx="1182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園藝產業政策與發展策略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現代農業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國際園藝產業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8" name="文字方塊 137"/>
          <p:cNvSpPr txBox="1"/>
          <p:nvPr/>
        </p:nvSpPr>
        <p:spPr>
          <a:xfrm>
            <a:off x="4574081" y="1090281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III</a:t>
            </a: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IV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1" name="文字方塊 140"/>
          <p:cNvSpPr txBox="1"/>
          <p:nvPr/>
        </p:nvSpPr>
        <p:spPr>
          <a:xfrm>
            <a:off x="3444604" y="3114276"/>
            <a:ext cx="9675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高等造園學</a:t>
            </a:r>
            <a:endParaRPr lang="en-US" altLang="zh-TW" sz="9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0" name="圓角矩形 169"/>
          <p:cNvSpPr/>
          <p:nvPr/>
        </p:nvSpPr>
        <p:spPr>
          <a:xfrm>
            <a:off x="6208523" y="4967656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1" name="文字方塊 170"/>
          <p:cNvSpPr txBox="1"/>
          <p:nvPr/>
        </p:nvSpPr>
        <p:spPr>
          <a:xfrm>
            <a:off x="6198118" y="4999711"/>
            <a:ext cx="1118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蘭花產業專員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8587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367</Words>
  <Application>Microsoft Office PowerPoint</Application>
  <PresentationFormat>自訂</PresentationFormat>
  <Paragraphs>78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40</cp:revision>
  <cp:lastPrinted>2025-11-11T05:44:35Z</cp:lastPrinted>
  <dcterms:created xsi:type="dcterms:W3CDTF">2025-08-25T06:42:33Z</dcterms:created>
  <dcterms:modified xsi:type="dcterms:W3CDTF">2026-04-16T06:34:06Z</dcterms:modified>
</cp:coreProperties>
</file>