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1380450" cy="30237113"/>
  <p:notesSz cx="6807200" cy="9939338"/>
  <p:defaultTextStyle>
    <a:defPPr>
      <a:defRPr lang="zh-TW"/>
    </a:defPPr>
    <a:lvl1pPr marL="0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1pPr>
    <a:lvl2pPr marL="1238783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2pPr>
    <a:lvl3pPr marL="2477567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3pPr>
    <a:lvl4pPr marL="3716350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4pPr>
    <a:lvl5pPr marL="4955134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5pPr>
    <a:lvl6pPr marL="6193917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6pPr>
    <a:lvl7pPr marL="7432700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7pPr>
    <a:lvl8pPr marL="8671484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8pPr>
    <a:lvl9pPr marL="9910267" algn="l" defTabSz="2477567" rtl="0" eaLnBrk="1" latinLnBrk="0" hangingPunct="1">
      <a:defRPr sz="487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20" d="100"/>
          <a:sy n="20" d="100"/>
        </p:scale>
        <p:origin x="2510" y="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534" y="4948530"/>
            <a:ext cx="18173383" cy="10526995"/>
          </a:xfrm>
        </p:spPr>
        <p:txBody>
          <a:bodyPr anchor="b"/>
          <a:lstStyle>
            <a:lvl1pPr algn="ctr">
              <a:defRPr sz="1402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556" y="15881486"/>
            <a:ext cx="16035338" cy="7300301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025" indent="0" algn="ctr">
              <a:buNone/>
              <a:defRPr sz="4676"/>
            </a:lvl2pPr>
            <a:lvl3pPr marL="2138050" indent="0" algn="ctr">
              <a:buNone/>
              <a:defRPr sz="4209"/>
            </a:lvl3pPr>
            <a:lvl4pPr marL="3207075" indent="0" algn="ctr">
              <a:buNone/>
              <a:defRPr sz="3741"/>
            </a:lvl4pPr>
            <a:lvl5pPr marL="4276100" indent="0" algn="ctr">
              <a:buNone/>
              <a:defRPr sz="3741"/>
            </a:lvl5pPr>
            <a:lvl6pPr marL="5345125" indent="0" algn="ctr">
              <a:buNone/>
              <a:defRPr sz="3741"/>
            </a:lvl6pPr>
            <a:lvl7pPr marL="6414150" indent="0" algn="ctr">
              <a:buNone/>
              <a:defRPr sz="3741"/>
            </a:lvl7pPr>
            <a:lvl8pPr marL="7483175" indent="0" algn="ctr">
              <a:buNone/>
              <a:defRPr sz="3741"/>
            </a:lvl8pPr>
            <a:lvl9pPr marL="8552200" indent="0" algn="ctr">
              <a:buNone/>
              <a:defRPr sz="3741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0899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9288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772" y="7538289"/>
            <a:ext cx="18440638" cy="12577797"/>
          </a:xfrm>
        </p:spPr>
        <p:txBody>
          <a:bodyPr anchor="b"/>
          <a:lstStyle>
            <a:lvl1pPr>
              <a:defRPr sz="14029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772" y="20235077"/>
            <a:ext cx="18440638" cy="6614366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025" indent="0">
              <a:buNone/>
              <a:defRPr sz="4676">
                <a:solidFill>
                  <a:schemeClr val="tx1">
                    <a:tint val="75000"/>
                  </a:schemeClr>
                </a:solidFill>
              </a:defRPr>
            </a:lvl2pPr>
            <a:lvl3pPr marL="2138050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075" indent="0">
              <a:buNone/>
              <a:defRPr sz="3741">
                <a:solidFill>
                  <a:schemeClr val="tx1">
                    <a:tint val="75000"/>
                  </a:schemeClr>
                </a:solidFill>
              </a:defRPr>
            </a:lvl4pPr>
            <a:lvl5pPr marL="4276100" indent="0">
              <a:buNone/>
              <a:defRPr sz="3741">
                <a:solidFill>
                  <a:schemeClr val="tx1">
                    <a:tint val="75000"/>
                  </a:schemeClr>
                </a:solidFill>
              </a:defRPr>
            </a:lvl5pPr>
            <a:lvl6pPr marL="5345125" indent="0">
              <a:buNone/>
              <a:defRPr sz="3741">
                <a:solidFill>
                  <a:schemeClr val="tx1">
                    <a:tint val="75000"/>
                  </a:schemeClr>
                </a:solidFill>
              </a:defRPr>
            </a:lvl6pPr>
            <a:lvl7pPr marL="6414150" indent="0">
              <a:buNone/>
              <a:defRPr sz="3741">
                <a:solidFill>
                  <a:schemeClr val="tx1">
                    <a:tint val="75000"/>
                  </a:schemeClr>
                </a:solidFill>
              </a:defRPr>
            </a:lvl7pPr>
            <a:lvl8pPr marL="7483175" indent="0">
              <a:buNone/>
              <a:defRPr sz="3741">
                <a:solidFill>
                  <a:schemeClr val="tx1">
                    <a:tint val="75000"/>
                  </a:schemeClr>
                </a:solidFill>
              </a:defRPr>
            </a:lvl8pPr>
            <a:lvl9pPr marL="8552200" indent="0">
              <a:buNone/>
              <a:defRPr sz="374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6934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69906" y="8049232"/>
            <a:ext cx="9086691" cy="1918517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3853" y="8049232"/>
            <a:ext cx="9086691" cy="1918517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9525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691" y="1609853"/>
            <a:ext cx="18440638" cy="584444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693" y="7412294"/>
            <a:ext cx="9044931" cy="3632651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025" indent="0">
              <a:buNone/>
              <a:defRPr sz="4676" b="1"/>
            </a:lvl2pPr>
            <a:lvl3pPr marL="2138050" indent="0">
              <a:buNone/>
              <a:defRPr sz="4209" b="1"/>
            </a:lvl3pPr>
            <a:lvl4pPr marL="3207075" indent="0">
              <a:buNone/>
              <a:defRPr sz="3741" b="1"/>
            </a:lvl4pPr>
            <a:lvl5pPr marL="4276100" indent="0">
              <a:buNone/>
              <a:defRPr sz="3741" b="1"/>
            </a:lvl5pPr>
            <a:lvl6pPr marL="5345125" indent="0">
              <a:buNone/>
              <a:defRPr sz="3741" b="1"/>
            </a:lvl6pPr>
            <a:lvl7pPr marL="6414150" indent="0">
              <a:buNone/>
              <a:defRPr sz="3741" b="1"/>
            </a:lvl7pPr>
            <a:lvl8pPr marL="7483175" indent="0">
              <a:buNone/>
              <a:defRPr sz="3741" b="1"/>
            </a:lvl8pPr>
            <a:lvl9pPr marL="8552200" indent="0">
              <a:buNone/>
              <a:defRPr sz="3741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693" y="11044945"/>
            <a:ext cx="9044931" cy="1624545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3854" y="7412294"/>
            <a:ext cx="9089476" cy="3632651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025" indent="0">
              <a:buNone/>
              <a:defRPr sz="4676" b="1"/>
            </a:lvl2pPr>
            <a:lvl3pPr marL="2138050" indent="0">
              <a:buNone/>
              <a:defRPr sz="4209" b="1"/>
            </a:lvl3pPr>
            <a:lvl4pPr marL="3207075" indent="0">
              <a:buNone/>
              <a:defRPr sz="3741" b="1"/>
            </a:lvl4pPr>
            <a:lvl5pPr marL="4276100" indent="0">
              <a:buNone/>
              <a:defRPr sz="3741" b="1"/>
            </a:lvl5pPr>
            <a:lvl6pPr marL="5345125" indent="0">
              <a:buNone/>
              <a:defRPr sz="3741" b="1"/>
            </a:lvl6pPr>
            <a:lvl7pPr marL="6414150" indent="0">
              <a:buNone/>
              <a:defRPr sz="3741" b="1"/>
            </a:lvl7pPr>
            <a:lvl8pPr marL="7483175" indent="0">
              <a:buNone/>
              <a:defRPr sz="3741" b="1"/>
            </a:lvl8pPr>
            <a:lvl9pPr marL="8552200" indent="0">
              <a:buNone/>
              <a:defRPr sz="3741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3854" y="11044945"/>
            <a:ext cx="9089476" cy="16245451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3220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9374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5765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691" y="2015808"/>
            <a:ext cx="6895752" cy="7055326"/>
          </a:xfrm>
        </p:spPr>
        <p:txBody>
          <a:bodyPr anchor="b"/>
          <a:lstStyle>
            <a:lvl1pPr>
              <a:defRPr sz="7482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89476" y="4353591"/>
            <a:ext cx="10823853" cy="21487948"/>
          </a:xfrm>
        </p:spPr>
        <p:txBody>
          <a:bodyPr/>
          <a:lstStyle>
            <a:lvl1pPr>
              <a:defRPr sz="7482"/>
            </a:lvl1pPr>
            <a:lvl2pPr>
              <a:defRPr sz="6547"/>
            </a:lvl2pPr>
            <a:lvl3pPr>
              <a:defRPr sz="5612"/>
            </a:lvl3pPr>
            <a:lvl4pPr>
              <a:defRPr sz="4676"/>
            </a:lvl4pPr>
            <a:lvl5pPr>
              <a:defRPr sz="4676"/>
            </a:lvl5pPr>
            <a:lvl6pPr>
              <a:defRPr sz="4676"/>
            </a:lvl6pPr>
            <a:lvl7pPr>
              <a:defRPr sz="4676"/>
            </a:lvl7pPr>
            <a:lvl8pPr>
              <a:defRPr sz="4676"/>
            </a:lvl8pPr>
            <a:lvl9pPr>
              <a:defRPr sz="4676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691" y="9071134"/>
            <a:ext cx="6895752" cy="16805398"/>
          </a:xfrm>
        </p:spPr>
        <p:txBody>
          <a:bodyPr/>
          <a:lstStyle>
            <a:lvl1pPr marL="0" indent="0">
              <a:buNone/>
              <a:defRPr sz="3741"/>
            </a:lvl1pPr>
            <a:lvl2pPr marL="1069025" indent="0">
              <a:buNone/>
              <a:defRPr sz="3273"/>
            </a:lvl2pPr>
            <a:lvl3pPr marL="2138050" indent="0">
              <a:buNone/>
              <a:defRPr sz="2806"/>
            </a:lvl3pPr>
            <a:lvl4pPr marL="3207075" indent="0">
              <a:buNone/>
              <a:defRPr sz="2338"/>
            </a:lvl4pPr>
            <a:lvl5pPr marL="4276100" indent="0">
              <a:buNone/>
              <a:defRPr sz="2338"/>
            </a:lvl5pPr>
            <a:lvl6pPr marL="5345125" indent="0">
              <a:buNone/>
              <a:defRPr sz="2338"/>
            </a:lvl6pPr>
            <a:lvl7pPr marL="6414150" indent="0">
              <a:buNone/>
              <a:defRPr sz="2338"/>
            </a:lvl7pPr>
            <a:lvl8pPr marL="7483175" indent="0">
              <a:buNone/>
              <a:defRPr sz="2338"/>
            </a:lvl8pPr>
            <a:lvl9pPr marL="8552200" indent="0">
              <a:buNone/>
              <a:defRPr sz="2338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1641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691" y="2015808"/>
            <a:ext cx="6895752" cy="7055326"/>
          </a:xfrm>
        </p:spPr>
        <p:txBody>
          <a:bodyPr anchor="b"/>
          <a:lstStyle>
            <a:lvl1pPr>
              <a:defRPr sz="7482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89476" y="4353591"/>
            <a:ext cx="10823853" cy="21487948"/>
          </a:xfrm>
        </p:spPr>
        <p:txBody>
          <a:bodyPr anchor="t"/>
          <a:lstStyle>
            <a:lvl1pPr marL="0" indent="0">
              <a:buNone/>
              <a:defRPr sz="7482"/>
            </a:lvl1pPr>
            <a:lvl2pPr marL="1069025" indent="0">
              <a:buNone/>
              <a:defRPr sz="6547"/>
            </a:lvl2pPr>
            <a:lvl3pPr marL="2138050" indent="0">
              <a:buNone/>
              <a:defRPr sz="5612"/>
            </a:lvl3pPr>
            <a:lvl4pPr marL="3207075" indent="0">
              <a:buNone/>
              <a:defRPr sz="4676"/>
            </a:lvl4pPr>
            <a:lvl5pPr marL="4276100" indent="0">
              <a:buNone/>
              <a:defRPr sz="4676"/>
            </a:lvl5pPr>
            <a:lvl6pPr marL="5345125" indent="0">
              <a:buNone/>
              <a:defRPr sz="4676"/>
            </a:lvl6pPr>
            <a:lvl7pPr marL="6414150" indent="0">
              <a:buNone/>
              <a:defRPr sz="4676"/>
            </a:lvl7pPr>
            <a:lvl8pPr marL="7483175" indent="0">
              <a:buNone/>
              <a:defRPr sz="4676"/>
            </a:lvl8pPr>
            <a:lvl9pPr marL="8552200" indent="0">
              <a:buNone/>
              <a:defRPr sz="4676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691" y="9071134"/>
            <a:ext cx="6895752" cy="16805398"/>
          </a:xfrm>
        </p:spPr>
        <p:txBody>
          <a:bodyPr/>
          <a:lstStyle>
            <a:lvl1pPr marL="0" indent="0">
              <a:buNone/>
              <a:defRPr sz="3741"/>
            </a:lvl1pPr>
            <a:lvl2pPr marL="1069025" indent="0">
              <a:buNone/>
              <a:defRPr sz="3273"/>
            </a:lvl2pPr>
            <a:lvl3pPr marL="2138050" indent="0">
              <a:buNone/>
              <a:defRPr sz="2806"/>
            </a:lvl3pPr>
            <a:lvl4pPr marL="3207075" indent="0">
              <a:buNone/>
              <a:defRPr sz="2338"/>
            </a:lvl4pPr>
            <a:lvl5pPr marL="4276100" indent="0">
              <a:buNone/>
              <a:defRPr sz="2338"/>
            </a:lvl5pPr>
            <a:lvl6pPr marL="5345125" indent="0">
              <a:buNone/>
              <a:defRPr sz="2338"/>
            </a:lvl6pPr>
            <a:lvl7pPr marL="6414150" indent="0">
              <a:buNone/>
              <a:defRPr sz="2338"/>
            </a:lvl7pPr>
            <a:lvl8pPr marL="7483175" indent="0">
              <a:buNone/>
              <a:defRPr sz="2338"/>
            </a:lvl8pPr>
            <a:lvl9pPr marL="8552200" indent="0">
              <a:buNone/>
              <a:defRPr sz="2338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6421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223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0385" y="1609846"/>
            <a:ext cx="4610160" cy="25624556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69907" y="1609846"/>
            <a:ext cx="13563223" cy="25624556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6141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9906" y="1609853"/>
            <a:ext cx="18440638" cy="584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9906" y="8049232"/>
            <a:ext cx="18440638" cy="191851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69906" y="28025331"/>
            <a:ext cx="4810601" cy="16098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73BA8-602D-4858-919E-7EF0BB79149A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2274" y="28025331"/>
            <a:ext cx="7215902" cy="16098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099943" y="28025331"/>
            <a:ext cx="4810601" cy="16098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6AD2B-9129-448F-861B-50B9ED1FFA6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551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050" rtl="0" eaLnBrk="1" latinLnBrk="0" hangingPunct="1">
        <a:lnSpc>
          <a:spcPct val="90000"/>
        </a:lnSpc>
        <a:spcBef>
          <a:spcPct val="0"/>
        </a:spcBef>
        <a:buNone/>
        <a:defRPr sz="1028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13" indent="-534513" algn="l" defTabSz="2138050" rtl="0" eaLnBrk="1" latinLnBrk="0" hangingPunct="1">
        <a:lnSpc>
          <a:spcPct val="90000"/>
        </a:lnSpc>
        <a:spcBef>
          <a:spcPts val="2338"/>
        </a:spcBef>
        <a:buFont typeface="Arial" panose="020B0604020202020204" pitchFamily="34" charset="0"/>
        <a:buChar char="•"/>
        <a:defRPr sz="6547" kern="1200">
          <a:solidFill>
            <a:schemeClr val="tx1"/>
          </a:solidFill>
          <a:latin typeface="+mn-lt"/>
          <a:ea typeface="+mn-ea"/>
          <a:cs typeface="+mn-cs"/>
        </a:defRPr>
      </a:lvl1pPr>
      <a:lvl2pPr marL="1603538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563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6" kern="1200">
          <a:solidFill>
            <a:schemeClr val="tx1"/>
          </a:solidFill>
          <a:latin typeface="+mn-lt"/>
          <a:ea typeface="+mn-ea"/>
          <a:cs typeface="+mn-cs"/>
        </a:defRPr>
      </a:lvl3pPr>
      <a:lvl4pPr marL="3741588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0613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79638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8663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7688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6713" indent="-534513" algn="l" defTabSz="2138050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025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050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075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100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125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150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3175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2200" algn="l" defTabSz="2138050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26720" y="4305301"/>
            <a:ext cx="20953730" cy="25908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       </a:t>
            </a:r>
            <a:r>
              <a:rPr lang="zh-TW" altLang="en-US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 </a:t>
            </a:r>
            <a:r>
              <a:rPr lang="zh-TW" altLang="en-US" sz="89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美好的一天</a:t>
            </a:r>
            <a:r>
              <a:rPr lang="en-US" altLang="zh-TW" sz="89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(</a:t>
            </a:r>
            <a:r>
              <a:rPr lang="zh-TW" altLang="en-US" sz="8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專題題目</a:t>
            </a:r>
            <a:r>
              <a:rPr lang="en-US" altLang="zh-TW" sz="8000" dirty="0">
                <a:latin typeface="華康行書體" panose="03000509000000000000" pitchFamily="65" charset="-120"/>
                <a:ea typeface="華康行書體" panose="03000509000000000000" pitchFamily="65" charset="-120"/>
              </a:rPr>
              <a:t>)</a:t>
            </a:r>
            <a:r>
              <a:rPr lang="en-US" altLang="zh-TW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/>
            </a:r>
            <a:br>
              <a:rPr lang="en-US" altLang="zh-TW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</a:br>
            <a:r>
              <a:rPr lang="zh-TW" altLang="en-US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指導教授</a:t>
            </a:r>
            <a:r>
              <a:rPr lang="en-US" altLang="zh-TW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:</a:t>
            </a:r>
            <a:r>
              <a:rPr lang="zh-TW" altLang="en-US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彭帥帥</a:t>
            </a:r>
            <a:r>
              <a:rPr lang="en-US" altLang="zh-TW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                    </a:t>
            </a:r>
            <a:r>
              <a:rPr lang="zh-TW" altLang="en-US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組員</a:t>
            </a:r>
            <a:r>
              <a:rPr lang="en-US" altLang="zh-TW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:</a:t>
            </a:r>
            <a:r>
              <a:rPr lang="zh-TW" altLang="en-US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數</a:t>
            </a:r>
            <a:r>
              <a:rPr lang="zh-TW" altLang="en-US" sz="6000" dirty="0" smtClean="0">
                <a:latin typeface="華康行書體" panose="03000509000000000000" pitchFamily="65" charset="-120"/>
                <a:ea typeface="華康行書體" panose="03000509000000000000" pitchFamily="65" charset="-120"/>
              </a:rPr>
              <a:t>妹妹</a:t>
            </a:r>
            <a:endParaRPr lang="zh-TW" altLang="en-US" sz="6000" dirty="0">
              <a:latin typeface="華康行書體" panose="03000509000000000000" pitchFamily="65" charset="-120"/>
              <a:ea typeface="華康行書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1640800" cy="3892719"/>
          </a:xfrm>
          <a:prstGeom prst="rect">
            <a:avLst/>
          </a:prstGeom>
          <a:ln>
            <a:noFill/>
          </a:ln>
        </p:spPr>
      </p:pic>
      <p:sp>
        <p:nvSpPr>
          <p:cNvPr id="7" name="矩形 6"/>
          <p:cNvSpPr/>
          <p:nvPr/>
        </p:nvSpPr>
        <p:spPr>
          <a:xfrm>
            <a:off x="5896846" y="13121670"/>
            <a:ext cx="10456709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0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海報內容</a:t>
            </a:r>
            <a:endParaRPr lang="zh-TW" altLang="en-US" sz="20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011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10</Words>
  <Application>Microsoft Office PowerPoint</Application>
  <PresentationFormat>自訂</PresentationFormat>
  <Paragraphs>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華康行書體</vt:lpstr>
      <vt:lpstr>新細明體</vt:lpstr>
      <vt:lpstr>Arial</vt:lpstr>
      <vt:lpstr>Calibri</vt:lpstr>
      <vt:lpstr>Calibri Light</vt:lpstr>
      <vt:lpstr>Office 佈景主題</vt:lpstr>
      <vt:lpstr>        美好的一天(專題題目) 指導教授:彭帥帥                    組員:數妹妹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WIN10</dc:creator>
  <cp:lastModifiedBy>WIN10</cp:lastModifiedBy>
  <cp:revision>9</cp:revision>
  <cp:lastPrinted>2024-12-10T08:07:20Z</cp:lastPrinted>
  <dcterms:created xsi:type="dcterms:W3CDTF">2024-12-10T03:42:15Z</dcterms:created>
  <dcterms:modified xsi:type="dcterms:W3CDTF">2025-11-03T08:05:00Z</dcterms:modified>
</cp:coreProperties>
</file>