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79" r:id="rId2"/>
    <p:sldId id="257" r:id="rId3"/>
    <p:sldId id="256" r:id="rId4"/>
    <p:sldId id="259" r:id="rId5"/>
    <p:sldId id="263" r:id="rId6"/>
    <p:sldId id="260" r:id="rId7"/>
    <p:sldId id="262" r:id="rId8"/>
    <p:sldId id="265" r:id="rId9"/>
    <p:sldId id="266" r:id="rId10"/>
    <p:sldId id="264" r:id="rId11"/>
    <p:sldId id="280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735763" cy="986948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6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4779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6463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890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7900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399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1744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100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0440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2055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342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2841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CC55DFE-F3D1-450E-B8CB-81C5E05A1395}" type="datetimeFigureOut">
              <a:rPr lang="zh-TW" altLang="en-US" smtClean="0"/>
              <a:t>2024/8/27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4584402-6ABA-4B70-B4B9-F058AD97FC3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714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18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7.png"/><Relationship Id="rId17" Type="http://schemas.openxmlformats.org/officeDocument/2006/relationships/image" Target="../media/image16.svg"/><Relationship Id="rId2" Type="http://schemas.openxmlformats.org/officeDocument/2006/relationships/image" Target="../media/image2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18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7.png"/><Relationship Id="rId17" Type="http://schemas.openxmlformats.org/officeDocument/2006/relationships/image" Target="../media/image16.svg"/><Relationship Id="rId2" Type="http://schemas.openxmlformats.org/officeDocument/2006/relationships/image" Target="../media/image2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23.sv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7" Type="http://schemas.openxmlformats.org/officeDocument/2006/relationships/image" Target="../media/image49.png"/><Relationship Id="rId12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0.png"/><Relationship Id="rId5" Type="http://schemas.openxmlformats.org/officeDocument/2006/relationships/image" Target="../media/image28.svg"/><Relationship Id="rId10" Type="http://schemas.openxmlformats.org/officeDocument/2006/relationships/image" Target="../media/image33.sv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7.pn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12" Type="http://schemas.openxmlformats.org/officeDocument/2006/relationships/image" Target="../media/image2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2.png"/><Relationship Id="rId5" Type="http://schemas.openxmlformats.org/officeDocument/2006/relationships/image" Target="../media/image40.svg"/><Relationship Id="rId10" Type="http://schemas.openxmlformats.org/officeDocument/2006/relationships/image" Target="../media/image45.svg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image" Target="../media/image47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13" Type="http://schemas.openxmlformats.org/officeDocument/2006/relationships/image" Target="../media/image63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12" Type="http://schemas.openxmlformats.org/officeDocument/2006/relationships/image" Target="../media/image56.svg"/><Relationship Id="rId2" Type="http://schemas.openxmlformats.org/officeDocument/2006/relationships/image" Target="../media/image58.png"/><Relationship Id="rId16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svg"/><Relationship Id="rId11" Type="http://schemas.openxmlformats.org/officeDocument/2006/relationships/image" Target="../media/image62.png"/><Relationship Id="rId5" Type="http://schemas.openxmlformats.org/officeDocument/2006/relationships/image" Target="../media/image60.png"/><Relationship Id="rId10" Type="http://schemas.openxmlformats.org/officeDocument/2006/relationships/image" Target="../media/image23.svg"/><Relationship Id="rId4" Type="http://schemas.openxmlformats.org/officeDocument/2006/relationships/image" Target="../media/image50.svg"/><Relationship Id="rId9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4.svg"/><Relationship Id="rId3" Type="http://schemas.openxmlformats.org/officeDocument/2006/relationships/image" Target="../media/image62.svg"/><Relationship Id="rId7" Type="http://schemas.openxmlformats.org/officeDocument/2006/relationships/image" Target="../media/image64.svg"/><Relationship Id="rId12" Type="http://schemas.openxmlformats.org/officeDocument/2006/relationships/image" Target="../media/image68.png"/><Relationship Id="rId17" Type="http://schemas.openxmlformats.org/officeDocument/2006/relationships/image" Target="../media/image70.svg"/><Relationship Id="rId2" Type="http://schemas.openxmlformats.org/officeDocument/2006/relationships/image" Target="../media/image64.png"/><Relationship Id="rId16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68.svg"/><Relationship Id="rId5" Type="http://schemas.openxmlformats.org/officeDocument/2006/relationships/image" Target="../media/image20.svg"/><Relationship Id="rId15" Type="http://schemas.openxmlformats.org/officeDocument/2006/relationships/image" Target="../media/image72.svg"/><Relationship Id="rId10" Type="http://schemas.openxmlformats.org/officeDocument/2006/relationships/image" Target="../media/image67.png"/><Relationship Id="rId4" Type="http://schemas.openxmlformats.org/officeDocument/2006/relationships/image" Target="../media/image2.png"/><Relationship Id="rId9" Type="http://schemas.openxmlformats.org/officeDocument/2006/relationships/image" Target="../media/image66.svg"/><Relationship Id="rId14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84.svg"/><Relationship Id="rId3" Type="http://schemas.openxmlformats.org/officeDocument/2006/relationships/image" Target="../media/image42.svg"/><Relationship Id="rId7" Type="http://schemas.openxmlformats.org/officeDocument/2006/relationships/image" Target="../media/image78.svg"/><Relationship Id="rId12" Type="http://schemas.openxmlformats.org/officeDocument/2006/relationships/image" Target="../media/image75.png"/><Relationship Id="rId2" Type="http://schemas.openxmlformats.org/officeDocument/2006/relationships/image" Target="../media/image54.png"/><Relationship Id="rId16" Type="http://schemas.openxmlformats.org/officeDocument/2006/relationships/image" Target="../media/image8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11" Type="http://schemas.openxmlformats.org/officeDocument/2006/relationships/image" Target="../media/image82.svg"/><Relationship Id="rId5" Type="http://schemas.openxmlformats.org/officeDocument/2006/relationships/image" Target="../media/image76.svg"/><Relationship Id="rId15" Type="http://schemas.openxmlformats.org/officeDocument/2006/relationships/image" Target="../media/image77.png"/><Relationship Id="rId10" Type="http://schemas.openxmlformats.org/officeDocument/2006/relationships/image" Target="../media/image74.png"/><Relationship Id="rId4" Type="http://schemas.openxmlformats.org/officeDocument/2006/relationships/image" Target="../media/image71.png"/><Relationship Id="rId9" Type="http://schemas.openxmlformats.org/officeDocument/2006/relationships/image" Target="../media/image80.svg"/><Relationship Id="rId14" Type="http://schemas.openxmlformats.org/officeDocument/2006/relationships/image" Target="../media/image7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1.png"/><Relationship Id="rId3" Type="http://schemas.openxmlformats.org/officeDocument/2006/relationships/image" Target="../media/image2.svg"/><Relationship Id="rId7" Type="http://schemas.openxmlformats.org/officeDocument/2006/relationships/image" Target="../media/image91.svg"/><Relationship Id="rId12" Type="http://schemas.openxmlformats.org/officeDocument/2006/relationships/image" Target="../media/image33.svg"/><Relationship Id="rId2" Type="http://schemas.openxmlformats.org/officeDocument/2006/relationships/image" Target="../media/image2.png"/><Relationship Id="rId16" Type="http://schemas.openxmlformats.org/officeDocument/2006/relationships/image" Target="../media/image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89.svg"/><Relationship Id="rId15" Type="http://schemas.openxmlformats.org/officeDocument/2006/relationships/image" Target="../media/image4.png"/><Relationship Id="rId4" Type="http://schemas.openxmlformats.org/officeDocument/2006/relationships/image" Target="../media/image78.png"/><Relationship Id="rId9" Type="http://schemas.openxmlformats.org/officeDocument/2006/relationships/image" Target="../media/image49.png"/><Relationship Id="rId14" Type="http://schemas.openxmlformats.org/officeDocument/2006/relationships/image" Target="../media/image96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106.svg"/><Relationship Id="rId3" Type="http://schemas.openxmlformats.org/officeDocument/2006/relationships/image" Target="../media/image2.svg"/><Relationship Id="rId7" Type="http://schemas.openxmlformats.org/officeDocument/2006/relationships/image" Target="../media/image100.svg"/><Relationship Id="rId12" Type="http://schemas.openxmlformats.org/officeDocument/2006/relationships/image" Target="../media/image8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11" Type="http://schemas.openxmlformats.org/officeDocument/2006/relationships/image" Target="../media/image86.png"/><Relationship Id="rId5" Type="http://schemas.openxmlformats.org/officeDocument/2006/relationships/image" Target="../media/image98.svg"/><Relationship Id="rId15" Type="http://schemas.openxmlformats.org/officeDocument/2006/relationships/image" Target="../media/image108.svg"/><Relationship Id="rId10" Type="http://schemas.openxmlformats.org/officeDocument/2006/relationships/image" Target="../media/image103.svg"/><Relationship Id="rId4" Type="http://schemas.openxmlformats.org/officeDocument/2006/relationships/image" Target="../media/image82.png"/><Relationship Id="rId9" Type="http://schemas.openxmlformats.org/officeDocument/2006/relationships/image" Target="../media/image85.png"/><Relationship Id="rId14" Type="http://schemas.openxmlformats.org/officeDocument/2006/relationships/image" Target="../media/image8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8" Type="http://schemas.openxmlformats.org/officeDocument/2006/relationships/image" Target="../media/image68.png"/><Relationship Id="rId13" Type="http://schemas.openxmlformats.org/officeDocument/2006/relationships/image" Target="../media/image74.svg"/><Relationship Id="rId3" Type="http://schemas.openxmlformats.org/officeDocument/2006/relationships/image" Target="../media/image62.svg"/><Relationship Id="rId7" Type="http://schemas.openxmlformats.org/officeDocument/2006/relationships/image" Target="../media/image64.svg"/><Relationship Id="rId12" Type="http://schemas.openxmlformats.org/officeDocument/2006/relationships/image" Target="../media/image69.png"/><Relationship Id="rId17" Type="http://schemas.openxmlformats.org/officeDocument/2006/relationships/image" Target="../media/image70.svg"/><Relationship Id="rId2" Type="http://schemas.openxmlformats.org/officeDocument/2006/relationships/image" Target="../media/image64.png"/><Relationship Id="rId16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68.svg"/><Relationship Id="rId5" Type="http://schemas.openxmlformats.org/officeDocument/2006/relationships/image" Target="../media/image20.svg"/><Relationship Id="rId15" Type="http://schemas.openxmlformats.org/officeDocument/2006/relationships/image" Target="../media/image72.svg"/><Relationship Id="rId10" Type="http://schemas.openxmlformats.org/officeDocument/2006/relationships/image" Target="../media/image67.png"/><Relationship Id="rId4" Type="http://schemas.openxmlformats.org/officeDocument/2006/relationships/image" Target="../media/image2.png"/><Relationship Id="rId9" Type="http://schemas.openxmlformats.org/officeDocument/2006/relationships/image" Target="../media/image66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9.png"/><Relationship Id="rId2" Type="http://schemas.openxmlformats.org/officeDocument/2006/relationships/image" Target="../media/image2.png"/><Relationship Id="rId16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4.svg"/><Relationship Id="rId5" Type="http://schemas.openxmlformats.org/officeDocument/2006/relationships/image" Target="../media/image4.svg"/><Relationship Id="rId15" Type="http://schemas.openxmlformats.org/officeDocument/2006/relationships/image" Target="../media/image112.sv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482996">
            <a:off x="4410556" y="4490723"/>
            <a:ext cx="9686505" cy="4673739"/>
          </a:xfrm>
          <a:custGeom>
            <a:avLst/>
            <a:gdLst/>
            <a:ahLst/>
            <a:cxnLst/>
            <a:rect l="l" t="t" r="r" b="b"/>
            <a:pathLst>
              <a:path w="14529757" h="7010608">
                <a:moveTo>
                  <a:pt x="0" y="0"/>
                </a:moveTo>
                <a:lnTo>
                  <a:pt x="14529757" y="0"/>
                </a:lnTo>
                <a:lnTo>
                  <a:pt x="14529757" y="7010608"/>
                </a:lnTo>
                <a:lnTo>
                  <a:pt x="0" y="70106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4588844">
            <a:off x="-836774" y="-305916"/>
            <a:ext cx="4397563" cy="3672779"/>
          </a:xfrm>
          <a:custGeom>
            <a:avLst/>
            <a:gdLst/>
            <a:ahLst/>
            <a:cxnLst/>
            <a:rect l="l" t="t" r="r" b="b"/>
            <a:pathLst>
              <a:path w="6596345" h="5509169">
                <a:moveTo>
                  <a:pt x="0" y="0"/>
                </a:moveTo>
                <a:lnTo>
                  <a:pt x="6596345" y="0"/>
                </a:lnTo>
                <a:lnTo>
                  <a:pt x="6596345" y="5509169"/>
                </a:lnTo>
                <a:lnTo>
                  <a:pt x="0" y="55091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5007" t="-51538" r="-25637"/>
            </a:stretch>
          </a:blipFill>
        </p:spPr>
      </p:sp>
      <p:sp>
        <p:nvSpPr>
          <p:cNvPr id="4" name="Freeform 4"/>
          <p:cNvSpPr/>
          <p:nvPr/>
        </p:nvSpPr>
        <p:spPr>
          <a:xfrm rot="-2700000">
            <a:off x="6137496" y="-287950"/>
            <a:ext cx="2742757" cy="1827362"/>
          </a:xfrm>
          <a:custGeom>
            <a:avLst/>
            <a:gdLst/>
            <a:ahLst/>
            <a:cxnLst/>
            <a:rect l="l" t="t" r="r" b="b"/>
            <a:pathLst>
              <a:path w="4114136" h="2741043">
                <a:moveTo>
                  <a:pt x="0" y="0"/>
                </a:moveTo>
                <a:lnTo>
                  <a:pt x="4114137" y="0"/>
                </a:lnTo>
                <a:lnTo>
                  <a:pt x="4114137" y="2741043"/>
                </a:lnTo>
                <a:lnTo>
                  <a:pt x="0" y="274104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7105757">
            <a:off x="9212468" y="-3072516"/>
            <a:ext cx="5424489" cy="5254973"/>
          </a:xfrm>
          <a:custGeom>
            <a:avLst/>
            <a:gdLst/>
            <a:ahLst/>
            <a:cxnLst/>
            <a:rect l="l" t="t" r="r" b="b"/>
            <a:pathLst>
              <a:path w="8136733" h="7882460">
                <a:moveTo>
                  <a:pt x="0" y="0"/>
                </a:moveTo>
                <a:lnTo>
                  <a:pt x="8136733" y="0"/>
                </a:lnTo>
                <a:lnTo>
                  <a:pt x="8136733" y="7882461"/>
                </a:lnTo>
                <a:lnTo>
                  <a:pt x="0" y="78824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437883" y="1085129"/>
            <a:ext cx="6737701" cy="4211764"/>
          </a:xfrm>
          <a:custGeom>
            <a:avLst/>
            <a:gdLst/>
            <a:ahLst/>
            <a:cxnLst/>
            <a:rect l="l" t="t" r="r" b="b"/>
            <a:pathLst>
              <a:path w="10106551" h="6317646">
                <a:moveTo>
                  <a:pt x="0" y="0"/>
                </a:moveTo>
                <a:lnTo>
                  <a:pt x="10106550" y="0"/>
                </a:lnTo>
                <a:lnTo>
                  <a:pt x="10106550" y="6317646"/>
                </a:lnTo>
                <a:lnTo>
                  <a:pt x="0" y="63176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 l="-20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226878" y="1368915"/>
            <a:ext cx="931069" cy="695039"/>
          </a:xfrm>
          <a:custGeom>
            <a:avLst/>
            <a:gdLst/>
            <a:ahLst/>
            <a:cxnLst/>
            <a:rect l="l" t="t" r="r" b="b"/>
            <a:pathLst>
              <a:path w="1571763" h="1314566">
                <a:moveTo>
                  <a:pt x="0" y="0"/>
                </a:moveTo>
                <a:lnTo>
                  <a:pt x="1571763" y="0"/>
                </a:lnTo>
                <a:lnTo>
                  <a:pt x="1571763" y="1314565"/>
                </a:lnTo>
                <a:lnTo>
                  <a:pt x="0" y="13145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845477" y="5091421"/>
            <a:ext cx="2257503" cy="2161559"/>
          </a:xfrm>
          <a:custGeom>
            <a:avLst/>
            <a:gdLst/>
            <a:ahLst/>
            <a:cxnLst/>
            <a:rect l="l" t="t" r="r" b="b"/>
            <a:pathLst>
              <a:path w="3386254" h="3242339">
                <a:moveTo>
                  <a:pt x="0" y="0"/>
                </a:moveTo>
                <a:lnTo>
                  <a:pt x="3386254" y="0"/>
                </a:lnTo>
                <a:lnTo>
                  <a:pt x="3386254" y="3242338"/>
                </a:lnTo>
                <a:lnTo>
                  <a:pt x="0" y="324233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463980" y="-767054"/>
            <a:ext cx="2731365" cy="2905707"/>
          </a:xfrm>
          <a:custGeom>
            <a:avLst/>
            <a:gdLst/>
            <a:ahLst/>
            <a:cxnLst/>
            <a:rect l="l" t="t" r="r" b="b"/>
            <a:pathLst>
              <a:path w="4097047" h="4358561">
                <a:moveTo>
                  <a:pt x="0" y="0"/>
                </a:moveTo>
                <a:lnTo>
                  <a:pt x="4097047" y="0"/>
                </a:lnTo>
                <a:lnTo>
                  <a:pt x="4097047" y="4358562"/>
                </a:lnTo>
                <a:lnTo>
                  <a:pt x="0" y="435856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5553197" y="2051099"/>
            <a:ext cx="3373185" cy="833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72"/>
              </a:lnSpc>
            </a:pPr>
            <a:r>
              <a:rPr lang="en-US" sz="6672" dirty="0"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olia Script"/>
              </a:rPr>
              <a:t>110-112 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084768" y="3203711"/>
            <a:ext cx="5823377" cy="7822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44"/>
              </a:lnSpc>
            </a:pPr>
            <a:r>
              <a:rPr lang="en-US" sz="6334" dirty="0" err="1"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可画乐淘淘-繁"/>
              </a:rPr>
              <a:t>新進教師同學會</a:t>
            </a:r>
            <a:endParaRPr lang="en-US" sz="6334" dirty="0">
              <a:solidFill>
                <a:srgbClr val="F9F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可画乐淘淘-繁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8891858" y="1818543"/>
            <a:ext cx="723900" cy="1141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67"/>
              </a:lnSpc>
              <a:spcBef>
                <a:spcPct val="0"/>
              </a:spcBef>
            </a:pPr>
            <a:r>
              <a:rPr lang="en-US" sz="6334" dirty="0"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可画乐淘淘-繁"/>
              </a:rPr>
              <a:t>級</a:t>
            </a:r>
          </a:p>
        </p:txBody>
      </p:sp>
      <p:sp>
        <p:nvSpPr>
          <p:cNvPr id="13" name="Freeform 13"/>
          <p:cNvSpPr/>
          <p:nvPr/>
        </p:nvSpPr>
        <p:spPr>
          <a:xfrm>
            <a:off x="0" y="3021314"/>
            <a:ext cx="5462069" cy="3831679"/>
          </a:xfrm>
          <a:custGeom>
            <a:avLst/>
            <a:gdLst/>
            <a:ahLst/>
            <a:cxnLst/>
            <a:rect l="l" t="t" r="r" b="b"/>
            <a:pathLst>
              <a:path w="8193104" h="5747519">
                <a:moveTo>
                  <a:pt x="0" y="0"/>
                </a:moveTo>
                <a:lnTo>
                  <a:pt x="8193104" y="0"/>
                </a:lnTo>
                <a:lnTo>
                  <a:pt x="8193104" y="5747519"/>
                </a:lnTo>
                <a:lnTo>
                  <a:pt x="0" y="5747519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t="-89" b="-12703"/>
            </a:stretch>
          </a:blipFill>
        </p:spPr>
      </p:sp>
    </p:spTree>
    <p:extLst>
      <p:ext uri="{BB962C8B-B14F-4D97-AF65-F5344CB8AC3E}">
        <p14:creationId xmlns:p14="http://schemas.microsoft.com/office/powerpoint/2010/main" val="186307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94647" y="0"/>
            <a:ext cx="10515600" cy="1325563"/>
          </a:xfrm>
        </p:spPr>
        <p:txBody>
          <a:bodyPr/>
          <a:lstStyle/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級新進教師同學會花絮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6" y="1260475"/>
            <a:ext cx="7616358" cy="5077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345" y="1771463"/>
            <a:ext cx="6849877" cy="45665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0272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8" t="15787" r="29841" b="5864"/>
          <a:stretch/>
        </p:blipFill>
        <p:spPr>
          <a:xfrm>
            <a:off x="112867" y="1119375"/>
            <a:ext cx="4616706" cy="5613119"/>
          </a:xfrm>
          <a:prstGeom prst="rect">
            <a:avLst/>
          </a:prstGeom>
        </p:spPr>
      </p:pic>
      <p:sp>
        <p:nvSpPr>
          <p:cNvPr id="7" name="標題 1"/>
          <p:cNvSpPr txBox="1">
            <a:spLocks/>
          </p:cNvSpPr>
          <p:nvPr/>
        </p:nvSpPr>
        <p:spPr>
          <a:xfrm>
            <a:off x="1055594" y="-2061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級新進教師同學會報到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202" y="1119375"/>
            <a:ext cx="4249336" cy="283289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094" y="3720353"/>
            <a:ext cx="4518212" cy="301214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9782" y="3720353"/>
            <a:ext cx="4355336" cy="301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95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3" y="2444938"/>
            <a:ext cx="6293223" cy="4195482"/>
          </a:xfrm>
          <a:prstGeom prst="rect">
            <a:avLst/>
          </a:prstGeom>
        </p:spPr>
      </p:pic>
      <p:sp>
        <p:nvSpPr>
          <p:cNvPr id="7" name="標題 1"/>
          <p:cNvSpPr txBox="1">
            <a:spLocks/>
          </p:cNvSpPr>
          <p:nvPr/>
        </p:nvSpPr>
        <p:spPr>
          <a:xfrm>
            <a:off x="1055594" y="-2061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級新進教師同學會用餐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877" y="1119375"/>
            <a:ext cx="4980214" cy="3320143"/>
          </a:xfrm>
          <a:prstGeom prst="rect">
            <a:avLst/>
          </a:prstGeom>
        </p:spPr>
      </p:pic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196" y="1846263"/>
            <a:ext cx="6037933" cy="4022725"/>
          </a:xfrm>
        </p:spPr>
      </p:pic>
    </p:spTree>
    <p:extLst>
      <p:ext uri="{BB962C8B-B14F-4D97-AF65-F5344CB8AC3E}">
        <p14:creationId xmlns:p14="http://schemas.microsoft.com/office/powerpoint/2010/main" val="3670167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059" y="1167465"/>
            <a:ext cx="5880847" cy="392056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922" y="1451721"/>
            <a:ext cx="5028078" cy="3352052"/>
          </a:xfrm>
          <a:prstGeom prst="rect">
            <a:avLst/>
          </a:prstGeom>
        </p:spPr>
      </p:pic>
      <p:sp>
        <p:nvSpPr>
          <p:cNvPr id="7" name="標題 1"/>
          <p:cNvSpPr txBox="1">
            <a:spLocks/>
          </p:cNvSpPr>
          <p:nvPr/>
        </p:nvSpPr>
        <p:spPr>
          <a:xfrm>
            <a:off x="234202" y="-71716"/>
            <a:ext cx="11723594" cy="1174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</a:t>
            </a: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校長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02" y="3698360"/>
            <a:ext cx="4169009" cy="2779339"/>
          </a:xfrm>
        </p:spPr>
      </p:pic>
    </p:spTree>
    <p:extLst>
      <p:ext uri="{BB962C8B-B14F-4D97-AF65-F5344CB8AC3E}">
        <p14:creationId xmlns:p14="http://schemas.microsoft.com/office/powerpoint/2010/main" val="779560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02" y="1253846"/>
            <a:ext cx="6527007" cy="4351338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010" y="2169671"/>
            <a:ext cx="6830786" cy="4553857"/>
          </a:xfrm>
          <a:prstGeom prst="rect">
            <a:avLst/>
          </a:prstGeo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234202" y="-71716"/>
            <a:ext cx="11723594" cy="1174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級新進教師同學會自我簡介</a:t>
            </a: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副校長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2639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29" y="2476795"/>
            <a:ext cx="6037933" cy="4022725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157" y="1311254"/>
            <a:ext cx="3496625" cy="233108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1318985"/>
            <a:ext cx="3548263" cy="236550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157" y="3900819"/>
            <a:ext cx="3496625" cy="241451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381" y="1318984"/>
            <a:ext cx="3585829" cy="2323353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06" y="3900819"/>
            <a:ext cx="3585828" cy="2390552"/>
          </a:xfrm>
          <a:prstGeom prst="rect">
            <a:avLst/>
          </a:prstGeom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234202" y="-71716"/>
            <a:ext cx="11723594" cy="1174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級新進教師同學會自我簡介</a:t>
            </a: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42784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 txBox="1">
            <a:spLocks/>
          </p:cNvSpPr>
          <p:nvPr/>
        </p:nvSpPr>
        <p:spPr>
          <a:xfrm>
            <a:off x="234202" y="-71716"/>
            <a:ext cx="11723594" cy="1174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</a:t>
            </a: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創意交流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34" y="1184835"/>
            <a:ext cx="3413312" cy="227554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39" y="3751728"/>
            <a:ext cx="3442447" cy="229496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978" y="1695823"/>
            <a:ext cx="4435288" cy="295685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408" y="2814917"/>
            <a:ext cx="4693023" cy="31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490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12" y="3592184"/>
            <a:ext cx="3812314" cy="2541542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627" y="1001013"/>
            <a:ext cx="3830169" cy="255344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513" y="1027907"/>
            <a:ext cx="3806076" cy="253738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626" y="3606027"/>
            <a:ext cx="3830169" cy="252769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55" y="1027906"/>
            <a:ext cx="3789829" cy="2526553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513" y="3592184"/>
            <a:ext cx="3812314" cy="2541542"/>
          </a:xfrm>
          <a:prstGeom prst="rect">
            <a:avLst/>
          </a:prstGeom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234202" y="-71716"/>
            <a:ext cx="11723594" cy="1174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</a:t>
            </a: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創意交流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979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 txBox="1">
            <a:spLocks/>
          </p:cNvSpPr>
          <p:nvPr/>
        </p:nvSpPr>
        <p:spPr>
          <a:xfrm>
            <a:off x="234202" y="-71716"/>
            <a:ext cx="11723594" cy="1174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110-112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級新進教師同學會</a:t>
            </a: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大合照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671" y="1102660"/>
            <a:ext cx="8564655" cy="570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700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482996">
            <a:off x="4410556" y="4490723"/>
            <a:ext cx="9686505" cy="4673739"/>
          </a:xfrm>
          <a:custGeom>
            <a:avLst/>
            <a:gdLst/>
            <a:ahLst/>
            <a:cxnLst/>
            <a:rect l="l" t="t" r="r" b="b"/>
            <a:pathLst>
              <a:path w="14529757" h="7010608">
                <a:moveTo>
                  <a:pt x="0" y="0"/>
                </a:moveTo>
                <a:lnTo>
                  <a:pt x="14529757" y="0"/>
                </a:lnTo>
                <a:lnTo>
                  <a:pt x="14529757" y="7010608"/>
                </a:lnTo>
                <a:lnTo>
                  <a:pt x="0" y="70106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4588844">
            <a:off x="-836774" y="-305916"/>
            <a:ext cx="4397563" cy="3672779"/>
          </a:xfrm>
          <a:custGeom>
            <a:avLst/>
            <a:gdLst/>
            <a:ahLst/>
            <a:cxnLst/>
            <a:rect l="l" t="t" r="r" b="b"/>
            <a:pathLst>
              <a:path w="6596345" h="5509169">
                <a:moveTo>
                  <a:pt x="0" y="0"/>
                </a:moveTo>
                <a:lnTo>
                  <a:pt x="6596345" y="0"/>
                </a:lnTo>
                <a:lnTo>
                  <a:pt x="6596345" y="5509169"/>
                </a:lnTo>
                <a:lnTo>
                  <a:pt x="0" y="55091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5007" t="-51538" r="-25637"/>
            </a:stretch>
          </a:blipFill>
        </p:spPr>
      </p:sp>
      <p:sp>
        <p:nvSpPr>
          <p:cNvPr id="4" name="Freeform 4"/>
          <p:cNvSpPr/>
          <p:nvPr/>
        </p:nvSpPr>
        <p:spPr>
          <a:xfrm rot="-2700000">
            <a:off x="6137496" y="-287950"/>
            <a:ext cx="2742757" cy="1827362"/>
          </a:xfrm>
          <a:custGeom>
            <a:avLst/>
            <a:gdLst/>
            <a:ahLst/>
            <a:cxnLst/>
            <a:rect l="l" t="t" r="r" b="b"/>
            <a:pathLst>
              <a:path w="4114136" h="2741043">
                <a:moveTo>
                  <a:pt x="0" y="0"/>
                </a:moveTo>
                <a:lnTo>
                  <a:pt x="4114137" y="0"/>
                </a:lnTo>
                <a:lnTo>
                  <a:pt x="4114137" y="2741043"/>
                </a:lnTo>
                <a:lnTo>
                  <a:pt x="0" y="274104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7105757">
            <a:off x="9212468" y="-3072516"/>
            <a:ext cx="5424489" cy="5254973"/>
          </a:xfrm>
          <a:custGeom>
            <a:avLst/>
            <a:gdLst/>
            <a:ahLst/>
            <a:cxnLst/>
            <a:rect l="l" t="t" r="r" b="b"/>
            <a:pathLst>
              <a:path w="8136733" h="7882460">
                <a:moveTo>
                  <a:pt x="0" y="0"/>
                </a:moveTo>
                <a:lnTo>
                  <a:pt x="8136733" y="0"/>
                </a:lnTo>
                <a:lnTo>
                  <a:pt x="8136733" y="7882461"/>
                </a:lnTo>
                <a:lnTo>
                  <a:pt x="0" y="78824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437883" y="1085129"/>
            <a:ext cx="6737701" cy="4211764"/>
          </a:xfrm>
          <a:custGeom>
            <a:avLst/>
            <a:gdLst/>
            <a:ahLst/>
            <a:cxnLst/>
            <a:rect l="l" t="t" r="r" b="b"/>
            <a:pathLst>
              <a:path w="10106551" h="6317646">
                <a:moveTo>
                  <a:pt x="0" y="0"/>
                </a:moveTo>
                <a:lnTo>
                  <a:pt x="10106550" y="0"/>
                </a:lnTo>
                <a:lnTo>
                  <a:pt x="10106550" y="6317646"/>
                </a:lnTo>
                <a:lnTo>
                  <a:pt x="0" y="63176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 l="-20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226878" y="1368915"/>
            <a:ext cx="931069" cy="695039"/>
          </a:xfrm>
          <a:custGeom>
            <a:avLst/>
            <a:gdLst/>
            <a:ahLst/>
            <a:cxnLst/>
            <a:rect l="l" t="t" r="r" b="b"/>
            <a:pathLst>
              <a:path w="1571763" h="1314566">
                <a:moveTo>
                  <a:pt x="0" y="0"/>
                </a:moveTo>
                <a:lnTo>
                  <a:pt x="1571763" y="0"/>
                </a:lnTo>
                <a:lnTo>
                  <a:pt x="1571763" y="1314565"/>
                </a:lnTo>
                <a:lnTo>
                  <a:pt x="0" y="13145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845477" y="5091421"/>
            <a:ext cx="2257503" cy="2161559"/>
          </a:xfrm>
          <a:custGeom>
            <a:avLst/>
            <a:gdLst/>
            <a:ahLst/>
            <a:cxnLst/>
            <a:rect l="l" t="t" r="r" b="b"/>
            <a:pathLst>
              <a:path w="3386254" h="3242339">
                <a:moveTo>
                  <a:pt x="0" y="0"/>
                </a:moveTo>
                <a:lnTo>
                  <a:pt x="3386254" y="0"/>
                </a:lnTo>
                <a:lnTo>
                  <a:pt x="3386254" y="3242338"/>
                </a:lnTo>
                <a:lnTo>
                  <a:pt x="0" y="324233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463980" y="-767054"/>
            <a:ext cx="2731365" cy="2905707"/>
          </a:xfrm>
          <a:custGeom>
            <a:avLst/>
            <a:gdLst/>
            <a:ahLst/>
            <a:cxnLst/>
            <a:rect l="l" t="t" r="r" b="b"/>
            <a:pathLst>
              <a:path w="4097047" h="4358561">
                <a:moveTo>
                  <a:pt x="0" y="0"/>
                </a:moveTo>
                <a:lnTo>
                  <a:pt x="4097047" y="0"/>
                </a:lnTo>
                <a:lnTo>
                  <a:pt x="4097047" y="4358562"/>
                </a:lnTo>
                <a:lnTo>
                  <a:pt x="0" y="435856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5553197" y="2051099"/>
            <a:ext cx="3373185" cy="833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72"/>
              </a:lnSpc>
            </a:pPr>
            <a:r>
              <a:rPr lang="en-US" sz="6672" dirty="0"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olia Script"/>
              </a:rPr>
              <a:t>110-112 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084768" y="3203711"/>
            <a:ext cx="5823377" cy="7822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44"/>
              </a:lnSpc>
            </a:pPr>
            <a:r>
              <a:rPr lang="en-US" sz="6334" dirty="0" err="1"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可画乐淘淘-繁"/>
              </a:rPr>
              <a:t>新進教師同學會</a:t>
            </a:r>
            <a:endParaRPr lang="en-US" sz="6334" dirty="0">
              <a:solidFill>
                <a:srgbClr val="F9F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可画乐淘淘-繁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8891858" y="1818543"/>
            <a:ext cx="723900" cy="1141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67"/>
              </a:lnSpc>
              <a:spcBef>
                <a:spcPct val="0"/>
              </a:spcBef>
            </a:pPr>
            <a:r>
              <a:rPr lang="en-US" sz="6334" dirty="0"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可画乐淘淘-繁"/>
              </a:rPr>
              <a:t>級</a:t>
            </a:r>
          </a:p>
        </p:txBody>
      </p:sp>
      <p:sp>
        <p:nvSpPr>
          <p:cNvPr id="13" name="Freeform 13"/>
          <p:cNvSpPr/>
          <p:nvPr/>
        </p:nvSpPr>
        <p:spPr>
          <a:xfrm>
            <a:off x="0" y="3021314"/>
            <a:ext cx="5462069" cy="3831679"/>
          </a:xfrm>
          <a:custGeom>
            <a:avLst/>
            <a:gdLst/>
            <a:ahLst/>
            <a:cxnLst/>
            <a:rect l="l" t="t" r="r" b="b"/>
            <a:pathLst>
              <a:path w="8193104" h="5747519">
                <a:moveTo>
                  <a:pt x="0" y="0"/>
                </a:moveTo>
                <a:lnTo>
                  <a:pt x="8193104" y="0"/>
                </a:lnTo>
                <a:lnTo>
                  <a:pt x="8193104" y="5747519"/>
                </a:lnTo>
                <a:lnTo>
                  <a:pt x="0" y="5747519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t="-89" b="-12703"/>
            </a:stretch>
          </a:blipFill>
        </p:spPr>
      </p:sp>
    </p:spTree>
    <p:extLst>
      <p:ext uri="{BB962C8B-B14F-4D97-AF65-F5344CB8AC3E}">
        <p14:creationId xmlns:p14="http://schemas.microsoft.com/office/powerpoint/2010/main" val="196755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>
              <a:alphaModFix amt="45000"/>
            </a:blip>
            <a:srcRect/>
            <a:stretch>
              <a:fillRect t="-5555" b="-5555"/>
            </a:stretch>
          </a:blipFill>
        </p:spPr>
      </p:sp>
      <p:sp>
        <p:nvSpPr>
          <p:cNvPr id="10" name="矩形 9"/>
          <p:cNvSpPr/>
          <p:nvPr/>
        </p:nvSpPr>
        <p:spPr>
          <a:xfrm>
            <a:off x="1117600" y="685800"/>
            <a:ext cx="9889746" cy="5384800"/>
          </a:xfrm>
          <a:prstGeom prst="rect">
            <a:avLst/>
          </a:prstGeom>
          <a:blipFill dpi="0" rotWithShape="1">
            <a:blip r:embed="rId3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/>
          </a:p>
        </p:txBody>
      </p:sp>
      <p:sp>
        <p:nvSpPr>
          <p:cNvPr id="8" name="矩形 7"/>
          <p:cNvSpPr/>
          <p:nvPr/>
        </p:nvSpPr>
        <p:spPr>
          <a:xfrm>
            <a:off x="1117600" y="2180020"/>
            <a:ext cx="9889746" cy="2008004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/>
          </a:p>
        </p:txBody>
      </p:sp>
      <p:sp>
        <p:nvSpPr>
          <p:cNvPr id="5" name="TextBox 5"/>
          <p:cNvSpPr txBox="1"/>
          <p:nvPr/>
        </p:nvSpPr>
        <p:spPr>
          <a:xfrm>
            <a:off x="2445800" y="2209800"/>
            <a:ext cx="7233345" cy="2090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291"/>
              </a:lnSpc>
            </a:pPr>
            <a:r>
              <a:rPr lang="en-US" sz="11637" dirty="0">
                <a:solidFill>
                  <a:srgbClr val="F9F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可画乐淘淘-繁"/>
              </a:rPr>
              <a:t>午 餐 約 會</a:t>
            </a:r>
            <a:endParaRPr lang="en-US" sz="11637" dirty="0">
              <a:solidFill>
                <a:srgbClr val="F9F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可画乐淘淘-繁"/>
            </a:endParaRPr>
          </a:p>
        </p:txBody>
      </p:sp>
      <p:sp>
        <p:nvSpPr>
          <p:cNvPr id="7" name="Freeform 7"/>
          <p:cNvSpPr/>
          <p:nvPr/>
        </p:nvSpPr>
        <p:spPr>
          <a:xfrm rot="-201920" flipH="1">
            <a:off x="9952930" y="-40751"/>
            <a:ext cx="2582999" cy="1875903"/>
          </a:xfrm>
          <a:custGeom>
            <a:avLst/>
            <a:gdLst/>
            <a:ahLst/>
            <a:cxnLst/>
            <a:rect l="l" t="t" r="r" b="b"/>
            <a:pathLst>
              <a:path w="3874498" h="2813854">
                <a:moveTo>
                  <a:pt x="3874498" y="0"/>
                </a:moveTo>
                <a:lnTo>
                  <a:pt x="0" y="0"/>
                </a:lnTo>
                <a:lnTo>
                  <a:pt x="0" y="2813854"/>
                </a:lnTo>
                <a:lnTo>
                  <a:pt x="3874498" y="2813854"/>
                </a:lnTo>
                <a:lnTo>
                  <a:pt x="387449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930113">
            <a:off x="-341932" y="4888058"/>
            <a:ext cx="2936977" cy="2132979"/>
          </a:xfrm>
          <a:custGeom>
            <a:avLst/>
            <a:gdLst/>
            <a:ahLst/>
            <a:cxnLst/>
            <a:rect l="l" t="t" r="r" b="b"/>
            <a:pathLst>
              <a:path w="4405465" h="3199469">
                <a:moveTo>
                  <a:pt x="0" y="0"/>
                </a:moveTo>
                <a:lnTo>
                  <a:pt x="4405465" y="0"/>
                </a:lnTo>
                <a:lnTo>
                  <a:pt x="4405465" y="3199468"/>
                </a:lnTo>
                <a:lnTo>
                  <a:pt x="0" y="31994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10418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48353" y="589340"/>
            <a:ext cx="10095295" cy="5679321"/>
          </a:xfrm>
          <a:custGeom>
            <a:avLst/>
            <a:gdLst/>
            <a:ahLst/>
            <a:cxnLst/>
            <a:rect l="l" t="t" r="r" b="b"/>
            <a:pathLst>
              <a:path w="15142942" h="8518981">
                <a:moveTo>
                  <a:pt x="0" y="0"/>
                </a:moveTo>
                <a:lnTo>
                  <a:pt x="15142942" y="0"/>
                </a:lnTo>
                <a:lnTo>
                  <a:pt x="15142942" y="8518982"/>
                </a:lnTo>
                <a:lnTo>
                  <a:pt x="0" y="85189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47650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2"/>
          <p:cNvSpPr/>
          <p:nvPr/>
        </p:nvSpPr>
        <p:spPr>
          <a:xfrm rot="3767713">
            <a:off x="-5102272" y="784643"/>
            <a:ext cx="11849803" cy="6946706"/>
          </a:xfrm>
          <a:custGeom>
            <a:avLst/>
            <a:gdLst/>
            <a:ahLst/>
            <a:cxnLst/>
            <a:rect l="l" t="t" r="r" b="b"/>
            <a:pathLst>
              <a:path w="17774704" h="8176364">
                <a:moveTo>
                  <a:pt x="0" y="0"/>
                </a:moveTo>
                <a:lnTo>
                  <a:pt x="17774705" y="0"/>
                </a:lnTo>
                <a:lnTo>
                  <a:pt x="17774705" y="8176364"/>
                </a:lnTo>
                <a:lnTo>
                  <a:pt x="0" y="81763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" name="Freeform 2"/>
          <p:cNvSpPr/>
          <p:nvPr/>
        </p:nvSpPr>
        <p:spPr>
          <a:xfrm rot="3767713">
            <a:off x="-2385835" y="1329029"/>
            <a:ext cx="11849803" cy="3693547"/>
          </a:xfrm>
          <a:custGeom>
            <a:avLst/>
            <a:gdLst/>
            <a:ahLst/>
            <a:cxnLst/>
            <a:rect l="l" t="t" r="r" b="b"/>
            <a:pathLst>
              <a:path w="17774704" h="8176364">
                <a:moveTo>
                  <a:pt x="0" y="0"/>
                </a:moveTo>
                <a:lnTo>
                  <a:pt x="17774705" y="0"/>
                </a:lnTo>
                <a:lnTo>
                  <a:pt x="17774705" y="8176364"/>
                </a:lnTo>
                <a:lnTo>
                  <a:pt x="0" y="81763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148158" y="205145"/>
            <a:ext cx="5287924" cy="4900255"/>
          </a:xfrm>
          <a:custGeom>
            <a:avLst/>
            <a:gdLst/>
            <a:ahLst/>
            <a:cxnLst/>
            <a:rect l="l" t="t" r="r" b="b"/>
            <a:pathLst>
              <a:path w="9274340" h="9427537">
                <a:moveTo>
                  <a:pt x="0" y="0"/>
                </a:moveTo>
                <a:lnTo>
                  <a:pt x="9274340" y="0"/>
                </a:lnTo>
                <a:lnTo>
                  <a:pt x="9274340" y="9427537"/>
                </a:lnTo>
                <a:lnTo>
                  <a:pt x="0" y="94275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8631935" y="3522732"/>
            <a:ext cx="3560065" cy="4387216"/>
          </a:xfrm>
          <a:custGeom>
            <a:avLst/>
            <a:gdLst/>
            <a:ahLst/>
            <a:cxnLst/>
            <a:rect l="l" t="t" r="r" b="b"/>
            <a:pathLst>
              <a:path w="5092501" h="6173569">
                <a:moveTo>
                  <a:pt x="5092501" y="0"/>
                </a:moveTo>
                <a:lnTo>
                  <a:pt x="0" y="0"/>
                </a:lnTo>
                <a:lnTo>
                  <a:pt x="0" y="6173569"/>
                </a:lnTo>
                <a:lnTo>
                  <a:pt x="5092501" y="6173569"/>
                </a:lnTo>
                <a:lnTo>
                  <a:pt x="5092501" y="0"/>
                </a:lnTo>
                <a:close/>
              </a:path>
            </a:pathLst>
          </a:custGeom>
          <a:blipFill>
            <a:blip r:embed="rId6"/>
            <a:stretch>
              <a:fillRect l="-2128" r="-212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922000" y="-536712"/>
            <a:ext cx="2248413" cy="2060365"/>
          </a:xfrm>
          <a:custGeom>
            <a:avLst/>
            <a:gdLst/>
            <a:ahLst/>
            <a:cxnLst/>
            <a:rect l="l" t="t" r="r" b="b"/>
            <a:pathLst>
              <a:path w="3372620" h="3090547">
                <a:moveTo>
                  <a:pt x="0" y="0"/>
                </a:moveTo>
                <a:lnTo>
                  <a:pt x="3372620" y="0"/>
                </a:lnTo>
                <a:lnTo>
                  <a:pt x="3372620" y="3090547"/>
                </a:lnTo>
                <a:lnTo>
                  <a:pt x="0" y="30905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16001" y="5105400"/>
            <a:ext cx="2864635" cy="1761609"/>
          </a:xfrm>
          <a:custGeom>
            <a:avLst/>
            <a:gdLst/>
            <a:ahLst/>
            <a:cxnLst/>
            <a:rect l="l" t="t" r="r" b="b"/>
            <a:pathLst>
              <a:path w="4296953" h="2642414">
                <a:moveTo>
                  <a:pt x="0" y="0"/>
                </a:moveTo>
                <a:lnTo>
                  <a:pt x="4296953" y="0"/>
                </a:lnTo>
                <a:lnTo>
                  <a:pt x="4296953" y="2642414"/>
                </a:lnTo>
                <a:lnTo>
                  <a:pt x="0" y="2642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486400" y="2360834"/>
            <a:ext cx="6415349" cy="884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6868"/>
              </a:lnSpc>
              <a:defRPr/>
            </a:pPr>
            <a:r>
              <a:rPr lang="en-US" sz="7080" dirty="0">
                <a:solidFill>
                  <a:srgbClr val="202F53"/>
                </a:solidFill>
                <a:latin typeface="Calibri"/>
                <a:ea typeface="可画乐淘淘-繁"/>
              </a:rPr>
              <a:t>猜 </a:t>
            </a:r>
            <a:r>
              <a:rPr lang="en-US" sz="7080" dirty="0" err="1">
                <a:solidFill>
                  <a:srgbClr val="202F53"/>
                </a:solidFill>
                <a:latin typeface="Calibri"/>
                <a:ea typeface="可画乐淘淘-繁"/>
              </a:rPr>
              <a:t>猜</a:t>
            </a:r>
            <a:r>
              <a:rPr lang="en-US" sz="7080" dirty="0">
                <a:solidFill>
                  <a:srgbClr val="202F53"/>
                </a:solidFill>
                <a:latin typeface="Calibri"/>
                <a:ea typeface="可画乐淘淘-繁"/>
              </a:rPr>
              <a:t> 我 是 誰</a:t>
            </a:r>
          </a:p>
        </p:txBody>
      </p:sp>
      <p:sp>
        <p:nvSpPr>
          <p:cNvPr id="11" name="Freeform 7"/>
          <p:cNvSpPr/>
          <p:nvPr/>
        </p:nvSpPr>
        <p:spPr>
          <a:xfrm>
            <a:off x="81973" y="1189234"/>
            <a:ext cx="4581275" cy="4471331"/>
          </a:xfrm>
          <a:custGeom>
            <a:avLst/>
            <a:gdLst/>
            <a:ahLst/>
            <a:cxnLst/>
            <a:rect l="l" t="t" r="r" b="b"/>
            <a:pathLst>
              <a:path w="5089754" h="5472611">
                <a:moveTo>
                  <a:pt x="0" y="0"/>
                </a:moveTo>
                <a:lnTo>
                  <a:pt x="5089754" y="0"/>
                </a:lnTo>
                <a:lnTo>
                  <a:pt x="5089754" y="5472612"/>
                </a:lnTo>
                <a:lnTo>
                  <a:pt x="0" y="54726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9241" t="-7592" r="-156022" b="-36348"/>
            </a:stretch>
          </a:blipFill>
        </p:spPr>
      </p:sp>
    </p:spTree>
    <p:extLst>
      <p:ext uri="{BB962C8B-B14F-4D97-AF65-F5344CB8AC3E}">
        <p14:creationId xmlns:p14="http://schemas.microsoft.com/office/powerpoint/2010/main" val="150645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860099">
            <a:off x="-589005" y="4623485"/>
            <a:ext cx="3498525" cy="3276951"/>
          </a:xfrm>
          <a:custGeom>
            <a:avLst/>
            <a:gdLst/>
            <a:ahLst/>
            <a:cxnLst/>
            <a:rect l="l" t="t" r="r" b="b"/>
            <a:pathLst>
              <a:path w="5247787" h="4915427">
                <a:moveTo>
                  <a:pt x="0" y="0"/>
                </a:moveTo>
                <a:lnTo>
                  <a:pt x="5247787" y="0"/>
                </a:lnTo>
                <a:lnTo>
                  <a:pt x="5247787" y="4915427"/>
                </a:lnTo>
                <a:lnTo>
                  <a:pt x="0" y="4915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825861" flipH="1">
            <a:off x="10175210" y="2804121"/>
            <a:ext cx="2361449" cy="4605663"/>
          </a:xfrm>
          <a:custGeom>
            <a:avLst/>
            <a:gdLst/>
            <a:ahLst/>
            <a:cxnLst/>
            <a:rect l="l" t="t" r="r" b="b"/>
            <a:pathLst>
              <a:path w="3542174" h="6908495">
                <a:moveTo>
                  <a:pt x="3542174" y="0"/>
                </a:moveTo>
                <a:lnTo>
                  <a:pt x="0" y="0"/>
                </a:lnTo>
                <a:lnTo>
                  <a:pt x="0" y="6908495"/>
                </a:lnTo>
                <a:lnTo>
                  <a:pt x="3542174" y="6908495"/>
                </a:lnTo>
                <a:lnTo>
                  <a:pt x="354217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060214">
            <a:off x="-821814" y="518184"/>
            <a:ext cx="11950554" cy="12679633"/>
          </a:xfrm>
          <a:custGeom>
            <a:avLst/>
            <a:gdLst/>
            <a:ahLst/>
            <a:cxnLst/>
            <a:rect l="l" t="t" r="r" b="b"/>
            <a:pathLst>
              <a:path w="17925831" h="19019449">
                <a:moveTo>
                  <a:pt x="0" y="0"/>
                </a:moveTo>
                <a:lnTo>
                  <a:pt x="17925831" y="0"/>
                </a:lnTo>
                <a:lnTo>
                  <a:pt x="17925831" y="19019449"/>
                </a:lnTo>
                <a:lnTo>
                  <a:pt x="0" y="190194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91065">
            <a:off x="1851170" y="2223832"/>
            <a:ext cx="6604585" cy="6270251"/>
          </a:xfrm>
          <a:custGeom>
            <a:avLst/>
            <a:gdLst/>
            <a:ahLst/>
            <a:cxnLst/>
            <a:rect l="l" t="t" r="r" b="b"/>
            <a:pathLst>
              <a:path w="10695204" h="10290744">
                <a:moveTo>
                  <a:pt x="0" y="0"/>
                </a:moveTo>
                <a:lnTo>
                  <a:pt x="10695204" y="0"/>
                </a:lnTo>
                <a:lnTo>
                  <a:pt x="10695204" y="10290744"/>
                </a:lnTo>
                <a:lnTo>
                  <a:pt x="0" y="1029074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7057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988200" y="-1371600"/>
            <a:ext cx="2518757" cy="2743200"/>
          </a:xfrm>
          <a:custGeom>
            <a:avLst/>
            <a:gdLst/>
            <a:ahLst/>
            <a:cxnLst/>
            <a:rect l="l" t="t" r="r" b="b"/>
            <a:pathLst>
              <a:path w="3778135" h="4114800">
                <a:moveTo>
                  <a:pt x="0" y="0"/>
                </a:moveTo>
                <a:lnTo>
                  <a:pt x="3778134" y="0"/>
                </a:lnTo>
                <a:lnTo>
                  <a:pt x="37781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770464" y="3276600"/>
            <a:ext cx="5588742" cy="1141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48"/>
              </a:lnSpc>
            </a:pPr>
            <a:r>
              <a:rPr lang="en-US" sz="9224" dirty="0" err="1">
                <a:solidFill>
                  <a:srgbClr val="202F53"/>
                </a:solidFill>
                <a:ea typeface="可画乐淘淘-繁"/>
              </a:rPr>
              <a:t>合影時間</a:t>
            </a:r>
            <a:endParaRPr lang="en-US" sz="9224" dirty="0">
              <a:solidFill>
                <a:srgbClr val="202F53"/>
              </a:solidFill>
              <a:ea typeface="可画乐淘淘-繁"/>
            </a:endParaRPr>
          </a:p>
        </p:txBody>
      </p:sp>
      <p:sp>
        <p:nvSpPr>
          <p:cNvPr id="8" name="Freeform 8"/>
          <p:cNvSpPr/>
          <p:nvPr/>
        </p:nvSpPr>
        <p:spPr>
          <a:xfrm rot="8527196">
            <a:off x="-2715110" y="-1136673"/>
            <a:ext cx="6180909" cy="2982289"/>
          </a:xfrm>
          <a:custGeom>
            <a:avLst/>
            <a:gdLst/>
            <a:ahLst/>
            <a:cxnLst/>
            <a:rect l="l" t="t" r="r" b="b"/>
            <a:pathLst>
              <a:path w="9271364" h="4473433">
                <a:moveTo>
                  <a:pt x="0" y="0"/>
                </a:moveTo>
                <a:lnTo>
                  <a:pt x="9271364" y="0"/>
                </a:lnTo>
                <a:lnTo>
                  <a:pt x="9271364" y="4473433"/>
                </a:lnTo>
                <a:lnTo>
                  <a:pt x="0" y="447343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423128" y="482600"/>
            <a:ext cx="4052443" cy="6375400"/>
          </a:xfrm>
          <a:custGeom>
            <a:avLst/>
            <a:gdLst/>
            <a:ahLst/>
            <a:cxnLst/>
            <a:rect l="l" t="t" r="r" b="b"/>
            <a:pathLst>
              <a:path w="5610002" h="8578138">
                <a:moveTo>
                  <a:pt x="0" y="0"/>
                </a:moveTo>
                <a:lnTo>
                  <a:pt x="5610002" y="0"/>
                </a:lnTo>
                <a:lnTo>
                  <a:pt x="5610002" y="8578138"/>
                </a:lnTo>
                <a:lnTo>
                  <a:pt x="0" y="85781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2"/>
          <p:cNvSpPr/>
          <p:nvPr/>
        </p:nvSpPr>
        <p:spPr>
          <a:xfrm rot="8391807">
            <a:off x="-840266" y="-2039023"/>
            <a:ext cx="4150913" cy="3276951"/>
          </a:xfrm>
          <a:custGeom>
            <a:avLst/>
            <a:gdLst/>
            <a:ahLst/>
            <a:cxnLst/>
            <a:rect l="l" t="t" r="r" b="b"/>
            <a:pathLst>
              <a:path w="5247787" h="4915427">
                <a:moveTo>
                  <a:pt x="0" y="0"/>
                </a:moveTo>
                <a:lnTo>
                  <a:pt x="5247787" y="0"/>
                </a:lnTo>
                <a:lnTo>
                  <a:pt x="5247787" y="4915427"/>
                </a:lnTo>
                <a:lnTo>
                  <a:pt x="0" y="4915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06304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6594524" y="2619306"/>
            <a:ext cx="4545517" cy="4238694"/>
          </a:xfrm>
          <a:custGeom>
            <a:avLst/>
            <a:gdLst/>
            <a:ahLst/>
            <a:cxnLst/>
            <a:rect l="l" t="t" r="r" b="b"/>
            <a:pathLst>
              <a:path w="6818275" h="6358041">
                <a:moveTo>
                  <a:pt x="6818275" y="0"/>
                </a:moveTo>
                <a:lnTo>
                  <a:pt x="0" y="0"/>
                </a:lnTo>
                <a:lnTo>
                  <a:pt x="0" y="6358041"/>
                </a:lnTo>
                <a:lnTo>
                  <a:pt x="6818275" y="6358041"/>
                </a:lnTo>
                <a:lnTo>
                  <a:pt x="6818275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816237">
            <a:off x="10735961" y="542460"/>
            <a:ext cx="1553973" cy="2944913"/>
          </a:xfrm>
          <a:custGeom>
            <a:avLst/>
            <a:gdLst/>
            <a:ahLst/>
            <a:cxnLst/>
            <a:rect l="l" t="t" r="r" b="b"/>
            <a:pathLst>
              <a:path w="2330959" h="4417369">
                <a:moveTo>
                  <a:pt x="0" y="0"/>
                </a:moveTo>
                <a:lnTo>
                  <a:pt x="2330959" y="0"/>
                </a:lnTo>
                <a:lnTo>
                  <a:pt x="2330959" y="4417369"/>
                </a:lnTo>
                <a:lnTo>
                  <a:pt x="0" y="44173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0" y="-161142"/>
            <a:ext cx="2430214" cy="2272250"/>
          </a:xfrm>
          <a:custGeom>
            <a:avLst/>
            <a:gdLst/>
            <a:ahLst/>
            <a:cxnLst/>
            <a:rect l="l" t="t" r="r" b="b"/>
            <a:pathLst>
              <a:path w="3645321" h="3408375">
                <a:moveTo>
                  <a:pt x="3645321" y="3408376"/>
                </a:moveTo>
                <a:lnTo>
                  <a:pt x="0" y="3408376"/>
                </a:lnTo>
                <a:lnTo>
                  <a:pt x="0" y="0"/>
                </a:lnTo>
                <a:lnTo>
                  <a:pt x="3645321" y="0"/>
                </a:lnTo>
                <a:lnTo>
                  <a:pt x="3645321" y="3408376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53274">
            <a:off x="8192700" y="1666724"/>
            <a:ext cx="1171669" cy="696385"/>
          </a:xfrm>
          <a:custGeom>
            <a:avLst/>
            <a:gdLst/>
            <a:ahLst/>
            <a:cxnLst/>
            <a:rect l="l" t="t" r="r" b="b"/>
            <a:pathLst>
              <a:path w="1757503" h="1044577">
                <a:moveTo>
                  <a:pt x="0" y="0"/>
                </a:moveTo>
                <a:lnTo>
                  <a:pt x="1757503" y="0"/>
                </a:lnTo>
                <a:lnTo>
                  <a:pt x="1757503" y="1044577"/>
                </a:lnTo>
                <a:lnTo>
                  <a:pt x="0" y="104457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930113">
            <a:off x="-596377" y="533622"/>
            <a:ext cx="2936977" cy="2132979"/>
          </a:xfrm>
          <a:custGeom>
            <a:avLst/>
            <a:gdLst/>
            <a:ahLst/>
            <a:cxnLst/>
            <a:rect l="l" t="t" r="r" b="b"/>
            <a:pathLst>
              <a:path w="4405465" h="3199469">
                <a:moveTo>
                  <a:pt x="0" y="0"/>
                </a:moveTo>
                <a:lnTo>
                  <a:pt x="4405465" y="0"/>
                </a:lnTo>
                <a:lnTo>
                  <a:pt x="4405465" y="3199469"/>
                </a:lnTo>
                <a:lnTo>
                  <a:pt x="0" y="31994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5051012"/>
            <a:ext cx="3842137" cy="1845634"/>
          </a:xfrm>
          <a:custGeom>
            <a:avLst/>
            <a:gdLst/>
            <a:ahLst/>
            <a:cxnLst/>
            <a:rect l="l" t="t" r="r" b="b"/>
            <a:pathLst>
              <a:path w="5763206" h="2768451">
                <a:moveTo>
                  <a:pt x="0" y="0"/>
                </a:moveTo>
                <a:lnTo>
                  <a:pt x="5763206" y="0"/>
                </a:lnTo>
                <a:lnTo>
                  <a:pt x="5763206" y="2768451"/>
                </a:lnTo>
                <a:lnTo>
                  <a:pt x="0" y="276845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377747" y="2284510"/>
            <a:ext cx="5874700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978"/>
              </a:lnSpc>
            </a:pPr>
            <a:r>
              <a:rPr lang="en-US" sz="9325" dirty="0">
                <a:solidFill>
                  <a:srgbClr val="745656"/>
                </a:solidFill>
                <a:ea typeface="可画乐淘淘-繁"/>
              </a:rPr>
              <a:t>眼 明 手 快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86661" y="3835513"/>
            <a:ext cx="6114628" cy="1256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83"/>
              </a:lnSpc>
            </a:pPr>
            <a:r>
              <a:rPr lang="en-US" sz="6114">
                <a:solidFill>
                  <a:srgbClr val="4B4B4B"/>
                </a:solidFill>
                <a:ea typeface="可画乐淘淘-繁"/>
              </a:rPr>
              <a:t>你問我答</a:t>
            </a:r>
          </a:p>
        </p:txBody>
      </p:sp>
      <p:sp>
        <p:nvSpPr>
          <p:cNvPr id="11" name="Freeform 11"/>
          <p:cNvSpPr/>
          <p:nvPr/>
        </p:nvSpPr>
        <p:spPr>
          <a:xfrm>
            <a:off x="5062510" y="611034"/>
            <a:ext cx="1532014" cy="1403882"/>
          </a:xfrm>
          <a:custGeom>
            <a:avLst/>
            <a:gdLst/>
            <a:ahLst/>
            <a:cxnLst/>
            <a:rect l="l" t="t" r="r" b="b"/>
            <a:pathLst>
              <a:path w="2298021" h="2105823">
                <a:moveTo>
                  <a:pt x="0" y="0"/>
                </a:moveTo>
                <a:lnTo>
                  <a:pt x="2298021" y="0"/>
                </a:lnTo>
                <a:lnTo>
                  <a:pt x="2298021" y="2105823"/>
                </a:lnTo>
                <a:lnTo>
                  <a:pt x="0" y="210582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79463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429557">
            <a:off x="6688211" y="1344273"/>
            <a:ext cx="8436794" cy="5087898"/>
          </a:xfrm>
          <a:custGeom>
            <a:avLst/>
            <a:gdLst/>
            <a:ahLst/>
            <a:cxnLst/>
            <a:rect l="l" t="t" r="r" b="b"/>
            <a:pathLst>
              <a:path w="12655191" h="7631847">
                <a:moveTo>
                  <a:pt x="0" y="0"/>
                </a:moveTo>
                <a:lnTo>
                  <a:pt x="12655191" y="0"/>
                </a:lnTo>
                <a:lnTo>
                  <a:pt x="12655191" y="7631846"/>
                </a:lnTo>
                <a:lnTo>
                  <a:pt x="0" y="76318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r="-31050" b="-12316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71603" y="5621450"/>
            <a:ext cx="9364079" cy="4518169"/>
          </a:xfrm>
          <a:custGeom>
            <a:avLst/>
            <a:gdLst/>
            <a:ahLst/>
            <a:cxnLst/>
            <a:rect l="l" t="t" r="r" b="b"/>
            <a:pathLst>
              <a:path w="14046119" h="6777253">
                <a:moveTo>
                  <a:pt x="0" y="0"/>
                </a:moveTo>
                <a:lnTo>
                  <a:pt x="14046120" y="0"/>
                </a:lnTo>
                <a:lnTo>
                  <a:pt x="14046120" y="6777252"/>
                </a:lnTo>
                <a:lnTo>
                  <a:pt x="0" y="67772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286310" y="2280064"/>
            <a:ext cx="4715825" cy="6684805"/>
          </a:xfrm>
          <a:custGeom>
            <a:avLst/>
            <a:gdLst/>
            <a:ahLst/>
            <a:cxnLst/>
            <a:rect l="l" t="t" r="r" b="b"/>
            <a:pathLst>
              <a:path w="7073738" h="10027207">
                <a:moveTo>
                  <a:pt x="0" y="0"/>
                </a:moveTo>
                <a:lnTo>
                  <a:pt x="7073739" y="0"/>
                </a:lnTo>
                <a:lnTo>
                  <a:pt x="7073739" y="10027206"/>
                </a:lnTo>
                <a:lnTo>
                  <a:pt x="0" y="100272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7577007" flipV="1">
            <a:off x="-1179141" y="1398897"/>
            <a:ext cx="4876800" cy="1141984"/>
          </a:xfrm>
          <a:custGeom>
            <a:avLst/>
            <a:gdLst/>
            <a:ahLst/>
            <a:cxnLst/>
            <a:rect l="l" t="t" r="r" b="b"/>
            <a:pathLst>
              <a:path w="7315200" h="1712976">
                <a:moveTo>
                  <a:pt x="0" y="1712976"/>
                </a:moveTo>
                <a:lnTo>
                  <a:pt x="7315200" y="1712976"/>
                </a:lnTo>
                <a:lnTo>
                  <a:pt x="7315200" y="0"/>
                </a:lnTo>
                <a:lnTo>
                  <a:pt x="0" y="0"/>
                </a:lnTo>
                <a:lnTo>
                  <a:pt x="0" y="1712976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526331">
            <a:off x="8762418" y="-1255783"/>
            <a:ext cx="2264387" cy="2743200"/>
          </a:xfrm>
          <a:custGeom>
            <a:avLst/>
            <a:gdLst/>
            <a:ahLst/>
            <a:cxnLst/>
            <a:rect l="l" t="t" r="r" b="b"/>
            <a:pathLst>
              <a:path w="3396580" h="4114800">
                <a:moveTo>
                  <a:pt x="0" y="0"/>
                </a:moveTo>
                <a:lnTo>
                  <a:pt x="3396581" y="0"/>
                </a:lnTo>
                <a:lnTo>
                  <a:pt x="33965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501904" y="2385579"/>
            <a:ext cx="3661147" cy="1141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8945"/>
              </a:lnSpc>
              <a:defRPr/>
            </a:pPr>
            <a:r>
              <a:rPr lang="en-US" sz="9222">
                <a:solidFill>
                  <a:srgbClr val="492D44"/>
                </a:solidFill>
                <a:latin typeface="Calibri"/>
                <a:ea typeface="可画乐淘淘-繁"/>
              </a:rPr>
              <a:t>頒 獎</a:t>
            </a:r>
          </a:p>
        </p:txBody>
      </p:sp>
      <p:sp>
        <p:nvSpPr>
          <p:cNvPr id="8" name="Freeform 8"/>
          <p:cNvSpPr/>
          <p:nvPr/>
        </p:nvSpPr>
        <p:spPr>
          <a:xfrm flipH="1">
            <a:off x="9194800" y="3307255"/>
            <a:ext cx="2690528" cy="5522557"/>
          </a:xfrm>
          <a:custGeom>
            <a:avLst/>
            <a:gdLst/>
            <a:ahLst/>
            <a:cxnLst/>
            <a:rect l="l" t="t" r="r" b="b"/>
            <a:pathLst>
              <a:path w="3633775" h="7876772">
                <a:moveTo>
                  <a:pt x="3633775" y="0"/>
                </a:moveTo>
                <a:lnTo>
                  <a:pt x="0" y="0"/>
                </a:lnTo>
                <a:lnTo>
                  <a:pt x="0" y="7876773"/>
                </a:lnTo>
                <a:lnTo>
                  <a:pt x="3633775" y="7876773"/>
                </a:lnTo>
                <a:lnTo>
                  <a:pt x="363377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0" y="3302175"/>
            <a:ext cx="3943397" cy="3620755"/>
          </a:xfrm>
          <a:custGeom>
            <a:avLst/>
            <a:gdLst/>
            <a:ahLst/>
            <a:cxnLst/>
            <a:rect l="l" t="t" r="r" b="b"/>
            <a:pathLst>
              <a:path w="5915095" h="5431133">
                <a:moveTo>
                  <a:pt x="0" y="0"/>
                </a:moveTo>
                <a:lnTo>
                  <a:pt x="5915095" y="0"/>
                </a:lnTo>
                <a:lnTo>
                  <a:pt x="5915095" y="5431132"/>
                </a:lnTo>
                <a:lnTo>
                  <a:pt x="0" y="543113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0"/>
          <p:cNvSpPr/>
          <p:nvPr/>
        </p:nvSpPr>
        <p:spPr>
          <a:xfrm>
            <a:off x="4036647" y="1390809"/>
            <a:ext cx="737996" cy="1967989"/>
          </a:xfrm>
          <a:custGeom>
            <a:avLst/>
            <a:gdLst/>
            <a:ahLst/>
            <a:cxnLst/>
            <a:rect l="l" t="t" r="r" b="b"/>
            <a:pathLst>
              <a:path w="1106994" h="2951983">
                <a:moveTo>
                  <a:pt x="0" y="0"/>
                </a:moveTo>
                <a:lnTo>
                  <a:pt x="1106994" y="0"/>
                </a:lnTo>
                <a:lnTo>
                  <a:pt x="1106994" y="2951983"/>
                </a:lnTo>
                <a:lnTo>
                  <a:pt x="0" y="295198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l="-427" r="-427"/>
            </a:stretch>
          </a:blipFill>
        </p:spPr>
      </p:sp>
    </p:spTree>
    <p:extLst>
      <p:ext uri="{BB962C8B-B14F-4D97-AF65-F5344CB8AC3E}">
        <p14:creationId xmlns:p14="http://schemas.microsoft.com/office/powerpoint/2010/main" val="45204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8384052" y="3307346"/>
            <a:ext cx="4351764" cy="4617257"/>
          </a:xfrm>
          <a:custGeom>
            <a:avLst/>
            <a:gdLst/>
            <a:ahLst/>
            <a:cxnLst/>
            <a:rect l="l" t="t" r="r" b="b"/>
            <a:pathLst>
              <a:path w="6527646" h="6925885">
                <a:moveTo>
                  <a:pt x="6527647" y="0"/>
                </a:moveTo>
                <a:lnTo>
                  <a:pt x="0" y="0"/>
                </a:lnTo>
                <a:lnTo>
                  <a:pt x="0" y="6925885"/>
                </a:lnTo>
                <a:lnTo>
                  <a:pt x="6527647" y="6925885"/>
                </a:lnTo>
                <a:lnTo>
                  <a:pt x="652764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3098126">
            <a:off x="-593783" y="87393"/>
            <a:ext cx="2025315" cy="3725495"/>
          </a:xfrm>
          <a:custGeom>
            <a:avLst/>
            <a:gdLst/>
            <a:ahLst/>
            <a:cxnLst/>
            <a:rect l="l" t="t" r="r" b="b"/>
            <a:pathLst>
              <a:path w="3037972" h="5588242">
                <a:moveTo>
                  <a:pt x="0" y="0"/>
                </a:moveTo>
                <a:lnTo>
                  <a:pt x="3037972" y="0"/>
                </a:lnTo>
                <a:lnTo>
                  <a:pt x="3037972" y="5588242"/>
                </a:lnTo>
                <a:lnTo>
                  <a:pt x="0" y="55882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370074" y="2278783"/>
            <a:ext cx="7422944" cy="16671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3042"/>
              </a:lnSpc>
            </a:pPr>
            <a:r>
              <a:rPr lang="en-US" sz="11341" dirty="0" err="1">
                <a:solidFill>
                  <a:srgbClr val="745656"/>
                </a:solidFill>
                <a:ea typeface="可画乐淘淘-繁"/>
              </a:rPr>
              <a:t>跨域大亂鬥</a:t>
            </a:r>
            <a:endParaRPr lang="en-US" sz="11341" dirty="0">
              <a:solidFill>
                <a:srgbClr val="745656"/>
              </a:solidFill>
              <a:ea typeface="可画乐淘淘-繁"/>
            </a:endParaRPr>
          </a:p>
        </p:txBody>
      </p:sp>
      <p:sp>
        <p:nvSpPr>
          <p:cNvPr id="5" name="Freeform 5"/>
          <p:cNvSpPr/>
          <p:nvPr/>
        </p:nvSpPr>
        <p:spPr>
          <a:xfrm rot="3740312" flipH="1">
            <a:off x="-376792" y="5435765"/>
            <a:ext cx="2611479" cy="1466101"/>
          </a:xfrm>
          <a:custGeom>
            <a:avLst/>
            <a:gdLst/>
            <a:ahLst/>
            <a:cxnLst/>
            <a:rect l="l" t="t" r="r" b="b"/>
            <a:pathLst>
              <a:path w="6832068" h="5105418">
                <a:moveTo>
                  <a:pt x="6832068" y="0"/>
                </a:moveTo>
                <a:lnTo>
                  <a:pt x="0" y="0"/>
                </a:lnTo>
                <a:lnTo>
                  <a:pt x="0" y="5105418"/>
                </a:lnTo>
                <a:lnTo>
                  <a:pt x="6832068" y="5105418"/>
                </a:lnTo>
                <a:lnTo>
                  <a:pt x="683206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40312" flipH="1">
            <a:off x="-442925" y="5955109"/>
            <a:ext cx="1723600" cy="957939"/>
          </a:xfrm>
          <a:custGeom>
            <a:avLst/>
            <a:gdLst/>
            <a:ahLst/>
            <a:cxnLst/>
            <a:rect l="l" t="t" r="r" b="b"/>
            <a:pathLst>
              <a:path w="6832068" h="5105418">
                <a:moveTo>
                  <a:pt x="6832068" y="0"/>
                </a:moveTo>
                <a:lnTo>
                  <a:pt x="0" y="0"/>
                </a:lnTo>
                <a:lnTo>
                  <a:pt x="0" y="5105418"/>
                </a:lnTo>
                <a:lnTo>
                  <a:pt x="6832068" y="5105418"/>
                </a:lnTo>
                <a:lnTo>
                  <a:pt x="6832068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150996" y="5002642"/>
            <a:ext cx="945005" cy="1226665"/>
          </a:xfrm>
          <a:custGeom>
            <a:avLst/>
            <a:gdLst/>
            <a:ahLst/>
            <a:cxnLst/>
            <a:rect l="l" t="t" r="r" b="b"/>
            <a:pathLst>
              <a:path w="1417507" h="1839998">
                <a:moveTo>
                  <a:pt x="0" y="0"/>
                </a:moveTo>
                <a:lnTo>
                  <a:pt x="1417507" y="0"/>
                </a:lnTo>
                <a:lnTo>
                  <a:pt x="1417507" y="1839998"/>
                </a:lnTo>
                <a:lnTo>
                  <a:pt x="0" y="183999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83481" y="-398156"/>
            <a:ext cx="2600572" cy="1560343"/>
          </a:xfrm>
          <a:custGeom>
            <a:avLst/>
            <a:gdLst/>
            <a:ahLst/>
            <a:cxnLst/>
            <a:rect l="l" t="t" r="r" b="b"/>
            <a:pathLst>
              <a:path w="3900858" h="2340515">
                <a:moveTo>
                  <a:pt x="0" y="0"/>
                </a:moveTo>
                <a:lnTo>
                  <a:pt x="3900857" y="0"/>
                </a:lnTo>
                <a:lnTo>
                  <a:pt x="3900857" y="2340515"/>
                </a:lnTo>
                <a:lnTo>
                  <a:pt x="0" y="234051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8379137" y="2242408"/>
            <a:ext cx="3127063" cy="4615592"/>
          </a:xfrm>
          <a:custGeom>
            <a:avLst/>
            <a:gdLst/>
            <a:ahLst/>
            <a:cxnLst/>
            <a:rect l="l" t="t" r="r" b="b"/>
            <a:pathLst>
              <a:path w="4690595" h="6923388">
                <a:moveTo>
                  <a:pt x="4690595" y="0"/>
                </a:moveTo>
                <a:lnTo>
                  <a:pt x="0" y="0"/>
                </a:lnTo>
                <a:lnTo>
                  <a:pt x="0" y="6923388"/>
                </a:lnTo>
                <a:lnTo>
                  <a:pt x="4690595" y="6923388"/>
                </a:lnTo>
                <a:lnTo>
                  <a:pt x="4690595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6291302">
            <a:off x="8354100" y="-306991"/>
            <a:ext cx="4808950" cy="3714388"/>
          </a:xfrm>
          <a:custGeom>
            <a:avLst/>
            <a:gdLst/>
            <a:ahLst/>
            <a:cxnLst/>
            <a:rect l="l" t="t" r="r" b="b"/>
            <a:pathLst>
              <a:path w="7213425" h="5571582">
                <a:moveTo>
                  <a:pt x="0" y="0"/>
                </a:moveTo>
                <a:lnTo>
                  <a:pt x="7213425" y="0"/>
                </a:lnTo>
                <a:lnTo>
                  <a:pt x="7213425" y="5571582"/>
                </a:lnTo>
                <a:lnTo>
                  <a:pt x="0" y="55715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 l="-4079" t="-2292" r="-48138" b="-88622"/>
            </a:stretch>
          </a:blipFill>
        </p:spPr>
      </p:sp>
    </p:spTree>
    <p:extLst>
      <p:ext uri="{BB962C8B-B14F-4D97-AF65-F5344CB8AC3E}">
        <p14:creationId xmlns:p14="http://schemas.microsoft.com/office/powerpoint/2010/main" val="387286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482996">
            <a:off x="5034025" y="4439247"/>
            <a:ext cx="8511895" cy="4106989"/>
          </a:xfrm>
          <a:custGeom>
            <a:avLst/>
            <a:gdLst/>
            <a:ahLst/>
            <a:cxnLst/>
            <a:rect l="l" t="t" r="r" b="b"/>
            <a:pathLst>
              <a:path w="12767842" h="6160484">
                <a:moveTo>
                  <a:pt x="0" y="0"/>
                </a:moveTo>
                <a:lnTo>
                  <a:pt x="12767842" y="0"/>
                </a:lnTo>
                <a:lnTo>
                  <a:pt x="12767842" y="6160483"/>
                </a:lnTo>
                <a:lnTo>
                  <a:pt x="0" y="61604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317407">
            <a:off x="196810" y="-1090556"/>
            <a:ext cx="5706666" cy="6774375"/>
          </a:xfrm>
          <a:custGeom>
            <a:avLst/>
            <a:gdLst/>
            <a:ahLst/>
            <a:cxnLst/>
            <a:rect l="l" t="t" r="r" b="b"/>
            <a:pathLst>
              <a:path w="8559999" h="10161562">
                <a:moveTo>
                  <a:pt x="0" y="0"/>
                </a:moveTo>
                <a:lnTo>
                  <a:pt x="8559999" y="0"/>
                </a:lnTo>
                <a:lnTo>
                  <a:pt x="8559999" y="10161562"/>
                </a:lnTo>
                <a:lnTo>
                  <a:pt x="0" y="101615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t="-38549" r="-79017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815221" y="456727"/>
            <a:ext cx="5929686" cy="5944547"/>
          </a:xfrm>
          <a:custGeom>
            <a:avLst/>
            <a:gdLst/>
            <a:ahLst/>
            <a:cxnLst/>
            <a:rect l="l" t="t" r="r" b="b"/>
            <a:pathLst>
              <a:path w="8894529" h="8916821">
                <a:moveTo>
                  <a:pt x="0" y="0"/>
                </a:moveTo>
                <a:lnTo>
                  <a:pt x="8894528" y="0"/>
                </a:lnTo>
                <a:lnTo>
                  <a:pt x="8894528" y="8916820"/>
                </a:lnTo>
                <a:lnTo>
                  <a:pt x="0" y="89168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389916" y="2823458"/>
            <a:ext cx="6709406" cy="4444981"/>
          </a:xfrm>
          <a:custGeom>
            <a:avLst/>
            <a:gdLst/>
            <a:ahLst/>
            <a:cxnLst/>
            <a:rect l="l" t="t" r="r" b="b"/>
            <a:pathLst>
              <a:path w="10064109" h="6667472">
                <a:moveTo>
                  <a:pt x="10064108" y="0"/>
                </a:moveTo>
                <a:lnTo>
                  <a:pt x="0" y="0"/>
                </a:lnTo>
                <a:lnTo>
                  <a:pt x="0" y="6667472"/>
                </a:lnTo>
                <a:lnTo>
                  <a:pt x="10064108" y="6667472"/>
                </a:lnTo>
                <a:lnTo>
                  <a:pt x="10064108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472454" y="5169176"/>
            <a:ext cx="2888733" cy="2647131"/>
          </a:xfrm>
          <a:custGeom>
            <a:avLst/>
            <a:gdLst/>
            <a:ahLst/>
            <a:cxnLst/>
            <a:rect l="l" t="t" r="r" b="b"/>
            <a:pathLst>
              <a:path w="4333100" h="3970696">
                <a:moveTo>
                  <a:pt x="0" y="0"/>
                </a:moveTo>
                <a:lnTo>
                  <a:pt x="4333100" y="0"/>
                </a:lnTo>
                <a:lnTo>
                  <a:pt x="4333100" y="3970695"/>
                </a:lnTo>
                <a:lnTo>
                  <a:pt x="0" y="397069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526331">
            <a:off x="10241799" y="896994"/>
            <a:ext cx="2512096" cy="3043288"/>
          </a:xfrm>
          <a:custGeom>
            <a:avLst/>
            <a:gdLst/>
            <a:ahLst/>
            <a:cxnLst/>
            <a:rect l="l" t="t" r="r" b="b"/>
            <a:pathLst>
              <a:path w="3768144" h="4564932">
                <a:moveTo>
                  <a:pt x="0" y="0"/>
                </a:moveTo>
                <a:lnTo>
                  <a:pt x="3768144" y="0"/>
                </a:lnTo>
                <a:lnTo>
                  <a:pt x="3768144" y="4564932"/>
                </a:lnTo>
                <a:lnTo>
                  <a:pt x="0" y="45649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8166164" flipV="1">
            <a:off x="-366476" y="2018157"/>
            <a:ext cx="1691356" cy="2048999"/>
          </a:xfrm>
          <a:custGeom>
            <a:avLst/>
            <a:gdLst/>
            <a:ahLst/>
            <a:cxnLst/>
            <a:rect l="l" t="t" r="r" b="b"/>
            <a:pathLst>
              <a:path w="2537034" h="3073499">
                <a:moveTo>
                  <a:pt x="0" y="3073499"/>
                </a:moveTo>
                <a:lnTo>
                  <a:pt x="2537034" y="3073499"/>
                </a:lnTo>
                <a:lnTo>
                  <a:pt x="2537034" y="0"/>
                </a:lnTo>
                <a:lnTo>
                  <a:pt x="0" y="0"/>
                </a:lnTo>
                <a:lnTo>
                  <a:pt x="0" y="3073499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4451927" y="3356599"/>
            <a:ext cx="6622473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185"/>
              </a:lnSpc>
            </a:pPr>
            <a:r>
              <a:rPr lang="en-US" sz="4800" dirty="0" err="1">
                <a:solidFill>
                  <a:srgbClr val="333333"/>
                </a:solidFill>
                <a:ea typeface="可画乐淘淘-繁"/>
              </a:rPr>
              <a:t>請寫出主題及執行內容</a:t>
            </a:r>
            <a:endParaRPr lang="en-US" sz="4800" dirty="0">
              <a:solidFill>
                <a:srgbClr val="333333"/>
              </a:solidFill>
              <a:ea typeface="可画乐淘淘-繁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256737" y="1476553"/>
            <a:ext cx="4359761" cy="1667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66"/>
              </a:lnSpc>
            </a:pPr>
            <a:r>
              <a:rPr lang="en-US" sz="6666" dirty="0">
                <a:solidFill>
                  <a:srgbClr val="9674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Bold"/>
              </a:rPr>
              <a:t>LET’S </a:t>
            </a:r>
            <a:r>
              <a:rPr lang="en-US" sz="6666" dirty="0">
                <a:solidFill>
                  <a:srgbClr val="9674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Bold"/>
              </a:rPr>
              <a:t>DISCUSS!</a:t>
            </a:r>
          </a:p>
        </p:txBody>
      </p:sp>
      <p:sp>
        <p:nvSpPr>
          <p:cNvPr id="12" name="Freeform 4"/>
          <p:cNvSpPr/>
          <p:nvPr/>
        </p:nvSpPr>
        <p:spPr>
          <a:xfrm rot="-2700000">
            <a:off x="-914814" y="-824920"/>
            <a:ext cx="3894363" cy="2013709"/>
          </a:xfrm>
          <a:custGeom>
            <a:avLst/>
            <a:gdLst/>
            <a:ahLst/>
            <a:cxnLst/>
            <a:rect l="l" t="t" r="r" b="b"/>
            <a:pathLst>
              <a:path w="4114136" h="2741043">
                <a:moveTo>
                  <a:pt x="0" y="0"/>
                </a:moveTo>
                <a:lnTo>
                  <a:pt x="4114137" y="0"/>
                </a:lnTo>
                <a:lnTo>
                  <a:pt x="4114137" y="2741043"/>
                </a:lnTo>
                <a:lnTo>
                  <a:pt x="0" y="274104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63345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3184668" y="2316118"/>
            <a:ext cx="12706542" cy="6130907"/>
          </a:xfrm>
          <a:custGeom>
            <a:avLst/>
            <a:gdLst/>
            <a:ahLst/>
            <a:cxnLst/>
            <a:rect l="l" t="t" r="r" b="b"/>
            <a:pathLst>
              <a:path w="19059813" h="9196360">
                <a:moveTo>
                  <a:pt x="0" y="0"/>
                </a:moveTo>
                <a:lnTo>
                  <a:pt x="19059813" y="0"/>
                </a:lnTo>
                <a:lnTo>
                  <a:pt x="19059813" y="9196359"/>
                </a:lnTo>
                <a:lnTo>
                  <a:pt x="0" y="91963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19272">
            <a:off x="10455068" y="-1542839"/>
            <a:ext cx="3938177" cy="4044341"/>
          </a:xfrm>
          <a:custGeom>
            <a:avLst/>
            <a:gdLst/>
            <a:ahLst/>
            <a:cxnLst/>
            <a:rect l="l" t="t" r="r" b="b"/>
            <a:pathLst>
              <a:path w="5907266" h="6066512">
                <a:moveTo>
                  <a:pt x="0" y="0"/>
                </a:moveTo>
                <a:lnTo>
                  <a:pt x="5907266" y="0"/>
                </a:lnTo>
                <a:lnTo>
                  <a:pt x="5907266" y="6066513"/>
                </a:lnTo>
                <a:lnTo>
                  <a:pt x="0" y="6066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-2442024" y="-862600"/>
            <a:ext cx="8081943" cy="10510467"/>
          </a:xfrm>
          <a:custGeom>
            <a:avLst/>
            <a:gdLst/>
            <a:ahLst/>
            <a:cxnLst/>
            <a:rect l="l" t="t" r="r" b="b"/>
            <a:pathLst>
              <a:path w="12122915" h="15765701">
                <a:moveTo>
                  <a:pt x="0" y="0"/>
                </a:moveTo>
                <a:lnTo>
                  <a:pt x="12122915" y="0"/>
                </a:lnTo>
                <a:lnTo>
                  <a:pt x="12122915" y="15765701"/>
                </a:lnTo>
                <a:lnTo>
                  <a:pt x="0" y="157657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 l="-20457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5586" y="1772643"/>
            <a:ext cx="5594333" cy="5636608"/>
          </a:xfrm>
          <a:custGeom>
            <a:avLst/>
            <a:gdLst/>
            <a:ahLst/>
            <a:cxnLst/>
            <a:rect l="l" t="t" r="r" b="b"/>
            <a:pathLst>
              <a:path w="8391500" h="8454912">
                <a:moveTo>
                  <a:pt x="0" y="0"/>
                </a:moveTo>
                <a:lnTo>
                  <a:pt x="8391500" y="0"/>
                </a:lnTo>
                <a:lnTo>
                  <a:pt x="8391500" y="8454912"/>
                </a:lnTo>
                <a:lnTo>
                  <a:pt x="0" y="845491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1025682" y="-1541085"/>
            <a:ext cx="3804235" cy="2610656"/>
          </a:xfrm>
          <a:custGeom>
            <a:avLst/>
            <a:gdLst/>
            <a:ahLst/>
            <a:cxnLst/>
            <a:rect l="l" t="t" r="r" b="b"/>
            <a:pathLst>
              <a:path w="5706352" h="3915984">
                <a:moveTo>
                  <a:pt x="0" y="0"/>
                </a:moveTo>
                <a:lnTo>
                  <a:pt x="5706353" y="0"/>
                </a:lnTo>
                <a:lnTo>
                  <a:pt x="5706353" y="3915984"/>
                </a:lnTo>
                <a:lnTo>
                  <a:pt x="0" y="391598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952151">
            <a:off x="524930" y="1119760"/>
            <a:ext cx="1196408" cy="1305765"/>
          </a:xfrm>
          <a:custGeom>
            <a:avLst/>
            <a:gdLst/>
            <a:ahLst/>
            <a:cxnLst/>
            <a:rect l="l" t="t" r="r" b="b"/>
            <a:pathLst>
              <a:path w="1794612" h="1958648">
                <a:moveTo>
                  <a:pt x="0" y="0"/>
                </a:moveTo>
                <a:lnTo>
                  <a:pt x="1794612" y="0"/>
                </a:lnTo>
                <a:lnTo>
                  <a:pt x="1794612" y="1958648"/>
                </a:lnTo>
                <a:lnTo>
                  <a:pt x="0" y="195864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05157">
            <a:off x="8146300" y="4524145"/>
            <a:ext cx="6719800" cy="6509806"/>
          </a:xfrm>
          <a:custGeom>
            <a:avLst/>
            <a:gdLst/>
            <a:ahLst/>
            <a:cxnLst/>
            <a:rect l="l" t="t" r="r" b="b"/>
            <a:pathLst>
              <a:path w="10079700" h="9764709">
                <a:moveTo>
                  <a:pt x="0" y="0"/>
                </a:moveTo>
                <a:lnTo>
                  <a:pt x="10079700" y="0"/>
                </a:lnTo>
                <a:lnTo>
                  <a:pt x="10079700" y="9764709"/>
                </a:lnTo>
                <a:lnTo>
                  <a:pt x="0" y="976470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5586" y="2589618"/>
            <a:ext cx="5686519" cy="2680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44"/>
              </a:lnSpc>
            </a:pPr>
            <a:r>
              <a:rPr lang="en-US" sz="9118">
                <a:solidFill>
                  <a:srgbClr val="492D44"/>
                </a:solidFill>
                <a:ea typeface="可画乐淘淘-繁"/>
              </a:rPr>
              <a:t>分 享</a:t>
            </a:r>
          </a:p>
          <a:p>
            <a:pPr algn="ctr">
              <a:lnSpc>
                <a:spcPts val="3349"/>
              </a:lnSpc>
            </a:pPr>
            <a:endParaRPr lang="en-US" sz="9118">
              <a:solidFill>
                <a:srgbClr val="492D44"/>
              </a:solidFill>
              <a:ea typeface="可画乐淘淘-繁"/>
            </a:endParaRPr>
          </a:p>
          <a:p>
            <a:pPr algn="ctr">
              <a:lnSpc>
                <a:spcPts val="8844"/>
              </a:lnSpc>
            </a:pPr>
            <a:r>
              <a:rPr lang="en-US" sz="9118">
                <a:solidFill>
                  <a:srgbClr val="492D44"/>
                </a:solidFill>
                <a:ea typeface="可画乐淘淘-繁"/>
              </a:rPr>
              <a:t>時 光</a:t>
            </a:r>
          </a:p>
        </p:txBody>
      </p:sp>
      <p:sp>
        <p:nvSpPr>
          <p:cNvPr id="10" name="Freeform 10"/>
          <p:cNvSpPr/>
          <p:nvPr/>
        </p:nvSpPr>
        <p:spPr>
          <a:xfrm flipH="1">
            <a:off x="6939742" y="770707"/>
            <a:ext cx="4028844" cy="5843043"/>
          </a:xfrm>
          <a:custGeom>
            <a:avLst/>
            <a:gdLst/>
            <a:ahLst/>
            <a:cxnLst/>
            <a:rect l="l" t="t" r="r" b="b"/>
            <a:pathLst>
              <a:path w="6043266" h="8764564">
                <a:moveTo>
                  <a:pt x="6043266" y="0"/>
                </a:moveTo>
                <a:lnTo>
                  <a:pt x="0" y="0"/>
                </a:lnTo>
                <a:lnTo>
                  <a:pt x="0" y="8764564"/>
                </a:lnTo>
                <a:lnTo>
                  <a:pt x="6043266" y="8764564"/>
                </a:lnTo>
                <a:lnTo>
                  <a:pt x="6043266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96253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429557">
            <a:off x="6688211" y="1344273"/>
            <a:ext cx="8436794" cy="5087898"/>
          </a:xfrm>
          <a:custGeom>
            <a:avLst/>
            <a:gdLst/>
            <a:ahLst/>
            <a:cxnLst/>
            <a:rect l="l" t="t" r="r" b="b"/>
            <a:pathLst>
              <a:path w="12655191" h="7631847">
                <a:moveTo>
                  <a:pt x="0" y="0"/>
                </a:moveTo>
                <a:lnTo>
                  <a:pt x="12655191" y="0"/>
                </a:lnTo>
                <a:lnTo>
                  <a:pt x="12655191" y="7631846"/>
                </a:lnTo>
                <a:lnTo>
                  <a:pt x="0" y="76318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r="-31050" b="-12316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71603" y="5621450"/>
            <a:ext cx="9364079" cy="4518169"/>
          </a:xfrm>
          <a:custGeom>
            <a:avLst/>
            <a:gdLst/>
            <a:ahLst/>
            <a:cxnLst/>
            <a:rect l="l" t="t" r="r" b="b"/>
            <a:pathLst>
              <a:path w="14046119" h="6777253">
                <a:moveTo>
                  <a:pt x="0" y="0"/>
                </a:moveTo>
                <a:lnTo>
                  <a:pt x="14046120" y="0"/>
                </a:lnTo>
                <a:lnTo>
                  <a:pt x="14046120" y="6777252"/>
                </a:lnTo>
                <a:lnTo>
                  <a:pt x="0" y="67772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286310" y="2280064"/>
            <a:ext cx="4715825" cy="6684805"/>
          </a:xfrm>
          <a:custGeom>
            <a:avLst/>
            <a:gdLst/>
            <a:ahLst/>
            <a:cxnLst/>
            <a:rect l="l" t="t" r="r" b="b"/>
            <a:pathLst>
              <a:path w="7073738" h="10027207">
                <a:moveTo>
                  <a:pt x="0" y="0"/>
                </a:moveTo>
                <a:lnTo>
                  <a:pt x="7073739" y="0"/>
                </a:lnTo>
                <a:lnTo>
                  <a:pt x="7073739" y="10027206"/>
                </a:lnTo>
                <a:lnTo>
                  <a:pt x="0" y="100272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7577007" flipV="1">
            <a:off x="-1179141" y="1398897"/>
            <a:ext cx="4876800" cy="1141984"/>
          </a:xfrm>
          <a:custGeom>
            <a:avLst/>
            <a:gdLst/>
            <a:ahLst/>
            <a:cxnLst/>
            <a:rect l="l" t="t" r="r" b="b"/>
            <a:pathLst>
              <a:path w="7315200" h="1712976">
                <a:moveTo>
                  <a:pt x="0" y="1712976"/>
                </a:moveTo>
                <a:lnTo>
                  <a:pt x="7315200" y="1712976"/>
                </a:lnTo>
                <a:lnTo>
                  <a:pt x="7315200" y="0"/>
                </a:lnTo>
                <a:lnTo>
                  <a:pt x="0" y="0"/>
                </a:lnTo>
                <a:lnTo>
                  <a:pt x="0" y="1712976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526331">
            <a:off x="8762418" y="-1255783"/>
            <a:ext cx="2264387" cy="2743200"/>
          </a:xfrm>
          <a:custGeom>
            <a:avLst/>
            <a:gdLst/>
            <a:ahLst/>
            <a:cxnLst/>
            <a:rect l="l" t="t" r="r" b="b"/>
            <a:pathLst>
              <a:path w="3396580" h="4114800">
                <a:moveTo>
                  <a:pt x="0" y="0"/>
                </a:moveTo>
                <a:lnTo>
                  <a:pt x="3396581" y="0"/>
                </a:lnTo>
                <a:lnTo>
                  <a:pt x="33965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481584" y="2385579"/>
            <a:ext cx="3661147" cy="1141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8945"/>
              </a:lnSpc>
              <a:defRPr/>
            </a:pPr>
            <a:r>
              <a:rPr lang="en-US" sz="9222" dirty="0">
                <a:solidFill>
                  <a:srgbClr val="492D44"/>
                </a:solidFill>
                <a:latin typeface="Calibri"/>
                <a:ea typeface="可画乐淘淘-繁"/>
              </a:rPr>
              <a:t>頒 獎</a:t>
            </a:r>
          </a:p>
        </p:txBody>
      </p:sp>
      <p:sp>
        <p:nvSpPr>
          <p:cNvPr id="9" name="Freeform 9"/>
          <p:cNvSpPr/>
          <p:nvPr/>
        </p:nvSpPr>
        <p:spPr>
          <a:xfrm>
            <a:off x="0" y="3302175"/>
            <a:ext cx="3943397" cy="3620755"/>
          </a:xfrm>
          <a:custGeom>
            <a:avLst/>
            <a:gdLst/>
            <a:ahLst/>
            <a:cxnLst/>
            <a:rect l="l" t="t" r="r" b="b"/>
            <a:pathLst>
              <a:path w="5915095" h="5431133">
                <a:moveTo>
                  <a:pt x="0" y="0"/>
                </a:moveTo>
                <a:lnTo>
                  <a:pt x="5915095" y="0"/>
                </a:lnTo>
                <a:lnTo>
                  <a:pt x="5915095" y="5431132"/>
                </a:lnTo>
                <a:lnTo>
                  <a:pt x="0" y="543113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036647" y="1390809"/>
            <a:ext cx="737996" cy="1967989"/>
          </a:xfrm>
          <a:custGeom>
            <a:avLst/>
            <a:gdLst/>
            <a:ahLst/>
            <a:cxnLst/>
            <a:rect l="l" t="t" r="r" b="b"/>
            <a:pathLst>
              <a:path w="1106994" h="2951983">
                <a:moveTo>
                  <a:pt x="0" y="0"/>
                </a:moveTo>
                <a:lnTo>
                  <a:pt x="1106994" y="0"/>
                </a:lnTo>
                <a:lnTo>
                  <a:pt x="1106994" y="2951983"/>
                </a:lnTo>
                <a:lnTo>
                  <a:pt x="0" y="295198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l="-427" r="-427"/>
            </a:stretch>
          </a:blipFill>
        </p:spPr>
      </p:sp>
      <p:sp>
        <p:nvSpPr>
          <p:cNvPr id="11" name="Freeform 8"/>
          <p:cNvSpPr/>
          <p:nvPr/>
        </p:nvSpPr>
        <p:spPr>
          <a:xfrm flipH="1">
            <a:off x="9194800" y="3307255"/>
            <a:ext cx="2690528" cy="5522557"/>
          </a:xfrm>
          <a:custGeom>
            <a:avLst/>
            <a:gdLst/>
            <a:ahLst/>
            <a:cxnLst/>
            <a:rect l="l" t="t" r="r" b="b"/>
            <a:pathLst>
              <a:path w="3633775" h="7876772">
                <a:moveTo>
                  <a:pt x="3633775" y="0"/>
                </a:moveTo>
                <a:lnTo>
                  <a:pt x="0" y="0"/>
                </a:lnTo>
                <a:lnTo>
                  <a:pt x="0" y="7876773"/>
                </a:lnTo>
                <a:lnTo>
                  <a:pt x="3633775" y="7876773"/>
                </a:lnTo>
                <a:lnTo>
                  <a:pt x="3633775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09593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482996">
            <a:off x="4410556" y="4490723"/>
            <a:ext cx="9686505" cy="4673739"/>
          </a:xfrm>
          <a:custGeom>
            <a:avLst/>
            <a:gdLst/>
            <a:ahLst/>
            <a:cxnLst/>
            <a:rect l="l" t="t" r="r" b="b"/>
            <a:pathLst>
              <a:path w="14529757" h="7010608">
                <a:moveTo>
                  <a:pt x="0" y="0"/>
                </a:moveTo>
                <a:lnTo>
                  <a:pt x="14529757" y="0"/>
                </a:lnTo>
                <a:lnTo>
                  <a:pt x="14529757" y="7010608"/>
                </a:lnTo>
                <a:lnTo>
                  <a:pt x="0" y="70106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4588844">
            <a:off x="-836774" y="-305916"/>
            <a:ext cx="4397563" cy="3672779"/>
          </a:xfrm>
          <a:custGeom>
            <a:avLst/>
            <a:gdLst/>
            <a:ahLst/>
            <a:cxnLst/>
            <a:rect l="l" t="t" r="r" b="b"/>
            <a:pathLst>
              <a:path w="6596345" h="5509169">
                <a:moveTo>
                  <a:pt x="0" y="0"/>
                </a:moveTo>
                <a:lnTo>
                  <a:pt x="6596345" y="0"/>
                </a:lnTo>
                <a:lnTo>
                  <a:pt x="6596345" y="5509169"/>
                </a:lnTo>
                <a:lnTo>
                  <a:pt x="0" y="55091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5007" t="-51538" r="-25637"/>
            </a:stretch>
          </a:blipFill>
        </p:spPr>
      </p:sp>
      <p:sp>
        <p:nvSpPr>
          <p:cNvPr id="4" name="Freeform 4"/>
          <p:cNvSpPr/>
          <p:nvPr/>
        </p:nvSpPr>
        <p:spPr>
          <a:xfrm rot="-2700000">
            <a:off x="6137496" y="-287950"/>
            <a:ext cx="2742757" cy="1827362"/>
          </a:xfrm>
          <a:custGeom>
            <a:avLst/>
            <a:gdLst/>
            <a:ahLst/>
            <a:cxnLst/>
            <a:rect l="l" t="t" r="r" b="b"/>
            <a:pathLst>
              <a:path w="4114136" h="2741043">
                <a:moveTo>
                  <a:pt x="0" y="0"/>
                </a:moveTo>
                <a:lnTo>
                  <a:pt x="4114137" y="0"/>
                </a:lnTo>
                <a:lnTo>
                  <a:pt x="4114137" y="2741043"/>
                </a:lnTo>
                <a:lnTo>
                  <a:pt x="0" y="274104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7105757">
            <a:off x="9212468" y="-3072516"/>
            <a:ext cx="5424489" cy="5254973"/>
          </a:xfrm>
          <a:custGeom>
            <a:avLst/>
            <a:gdLst/>
            <a:ahLst/>
            <a:cxnLst/>
            <a:rect l="l" t="t" r="r" b="b"/>
            <a:pathLst>
              <a:path w="8136733" h="7882460">
                <a:moveTo>
                  <a:pt x="0" y="0"/>
                </a:moveTo>
                <a:lnTo>
                  <a:pt x="8136733" y="0"/>
                </a:lnTo>
                <a:lnTo>
                  <a:pt x="8136733" y="7882461"/>
                </a:lnTo>
                <a:lnTo>
                  <a:pt x="0" y="78824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845477" y="5091421"/>
            <a:ext cx="2257503" cy="2161559"/>
          </a:xfrm>
          <a:custGeom>
            <a:avLst/>
            <a:gdLst/>
            <a:ahLst/>
            <a:cxnLst/>
            <a:rect l="l" t="t" r="r" b="b"/>
            <a:pathLst>
              <a:path w="3386254" h="3242339">
                <a:moveTo>
                  <a:pt x="0" y="0"/>
                </a:moveTo>
                <a:lnTo>
                  <a:pt x="3386254" y="0"/>
                </a:lnTo>
                <a:lnTo>
                  <a:pt x="3386254" y="3242338"/>
                </a:lnTo>
                <a:lnTo>
                  <a:pt x="0" y="324233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63980" y="-767054"/>
            <a:ext cx="2731365" cy="2905707"/>
          </a:xfrm>
          <a:custGeom>
            <a:avLst/>
            <a:gdLst/>
            <a:ahLst/>
            <a:cxnLst/>
            <a:rect l="l" t="t" r="r" b="b"/>
            <a:pathLst>
              <a:path w="4097047" h="4358561">
                <a:moveTo>
                  <a:pt x="0" y="0"/>
                </a:moveTo>
                <a:lnTo>
                  <a:pt x="4097047" y="0"/>
                </a:lnTo>
                <a:lnTo>
                  <a:pt x="4097047" y="4358562"/>
                </a:lnTo>
                <a:lnTo>
                  <a:pt x="0" y="43585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96877">
            <a:off x="4097899" y="880346"/>
            <a:ext cx="7161609" cy="3598709"/>
          </a:xfrm>
          <a:custGeom>
            <a:avLst/>
            <a:gdLst/>
            <a:ahLst/>
            <a:cxnLst/>
            <a:rect l="l" t="t" r="r" b="b"/>
            <a:pathLst>
              <a:path w="10742414" h="5398063">
                <a:moveTo>
                  <a:pt x="0" y="0"/>
                </a:moveTo>
                <a:lnTo>
                  <a:pt x="10742414" y="0"/>
                </a:lnTo>
                <a:lnTo>
                  <a:pt x="10742414" y="5398064"/>
                </a:lnTo>
                <a:lnTo>
                  <a:pt x="0" y="539806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6096000" y="1676523"/>
            <a:ext cx="3373185" cy="833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72"/>
              </a:lnSpc>
            </a:pPr>
            <a:r>
              <a:rPr lang="en-US" sz="6672">
                <a:solidFill>
                  <a:srgbClr val="F9F9F9"/>
                </a:solidFill>
                <a:latin typeface="Magnolia Script"/>
              </a:rPr>
              <a:t>2023 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432991" y="2753698"/>
            <a:ext cx="6491423" cy="8592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16"/>
              </a:lnSpc>
            </a:pPr>
            <a:r>
              <a:rPr lang="en-US" sz="6924" dirty="0" err="1">
                <a:solidFill>
                  <a:srgbClr val="F9F9F9"/>
                </a:solidFill>
                <a:ea typeface="可画乐淘淘-繁"/>
              </a:rPr>
              <a:t>當我們同在一起</a:t>
            </a:r>
            <a:endParaRPr lang="en-US" sz="6924" dirty="0">
              <a:solidFill>
                <a:srgbClr val="F9F9F9"/>
              </a:solidFill>
              <a:ea typeface="可画乐淘淘-繁"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177006" y="4022141"/>
            <a:ext cx="7147649" cy="2805452"/>
          </a:xfrm>
          <a:custGeom>
            <a:avLst/>
            <a:gdLst/>
            <a:ahLst/>
            <a:cxnLst/>
            <a:rect l="l" t="t" r="r" b="b"/>
            <a:pathLst>
              <a:path w="10721474" h="4208178">
                <a:moveTo>
                  <a:pt x="0" y="0"/>
                </a:moveTo>
                <a:lnTo>
                  <a:pt x="10721473" y="0"/>
                </a:lnTo>
                <a:lnTo>
                  <a:pt x="10721473" y="4208178"/>
                </a:lnTo>
                <a:lnTo>
                  <a:pt x="0" y="4208178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31386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回顧">
  <a:themeElements>
    <a:clrScheme name="回顧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顧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24</TotalTime>
  <Words>104</Words>
  <Application>Microsoft Office PowerPoint</Application>
  <PresentationFormat>寬螢幕</PresentationFormat>
  <Paragraphs>30</Paragraphs>
  <Slides>22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0" baseType="lpstr">
      <vt:lpstr>可画乐淘淘-繁</vt:lpstr>
      <vt:lpstr>微軟正黑體</vt:lpstr>
      <vt:lpstr>新細明體</vt:lpstr>
      <vt:lpstr>Calibri</vt:lpstr>
      <vt:lpstr>Calibri Light</vt:lpstr>
      <vt:lpstr>Magnolia Script</vt:lpstr>
      <vt:lpstr>Times New Roman Bold</vt:lpstr>
      <vt:lpstr>回顧</vt:lpstr>
      <vt:lpstr>PowerPoint 簡報</vt:lpstr>
      <vt:lpstr>110-112級新進教師同學會花絮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110-112級新進教師同學會花絮</dc:title>
  <dc:creator>USER</dc:creator>
  <cp:lastModifiedBy>USER</cp:lastModifiedBy>
  <cp:revision>6</cp:revision>
  <cp:lastPrinted>2024-05-14T09:34:04Z</cp:lastPrinted>
  <dcterms:created xsi:type="dcterms:W3CDTF">2024-05-14T09:20:14Z</dcterms:created>
  <dcterms:modified xsi:type="dcterms:W3CDTF">2024-08-27T05:27:14Z</dcterms:modified>
</cp:coreProperties>
</file>